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66" r:id="rId3"/>
    <p:sldId id="267" r:id="rId4"/>
    <p:sldId id="261" r:id="rId5"/>
    <p:sldId id="263" r:id="rId6"/>
    <p:sldId id="264" r:id="rId7"/>
    <p:sldId id="265" r:id="rId8"/>
    <p:sldId id="270" r:id="rId9"/>
    <p:sldId id="273" r:id="rId10"/>
    <p:sldId id="280" r:id="rId11"/>
    <p:sldId id="279" r:id="rId12"/>
    <p:sldId id="269" r:id="rId13"/>
    <p:sldId id="281" r:id="rId14"/>
    <p:sldId id="282" r:id="rId15"/>
    <p:sldId id="283" r:id="rId16"/>
    <p:sldId id="260" r:id="rId17"/>
    <p:sldId id="262" r:id="rId18"/>
    <p:sldId id="272" r:id="rId19"/>
    <p:sldId id="271" r:id="rId20"/>
    <p:sldId id="259" r:id="rId21"/>
    <p:sldId id="284" r:id="rId22"/>
    <p:sldId id="275" r:id="rId23"/>
    <p:sldId id="274" r:id="rId24"/>
    <p:sldId id="276" r:id="rId25"/>
    <p:sldId id="278" r:id="rId2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1356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2014-12-22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2014-12-22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2014-12-22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2014-12-22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2014-12-22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2014-12-22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2014-12-22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2014-12-22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2014-12-22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2014-12-22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2014-12-22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2014-12-22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BananPPL\Desktop\D-EM%20-%20Wehiku-%20czasu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71472" y="1785926"/>
            <a:ext cx="8062912" cy="1255711"/>
          </a:xfrm>
        </p:spPr>
        <p:txBody>
          <a:bodyPr/>
          <a:lstStyle/>
          <a:p>
            <a:r>
              <a:rPr lang="pl-PL" dirty="0" smtClean="0">
                <a:solidFill>
                  <a:srgbClr val="FF0000"/>
                </a:solidFill>
              </a:rPr>
              <a:t>GRUPA II ZSE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71472" y="3357562"/>
            <a:ext cx="8001056" cy="3286148"/>
          </a:xfrm>
        </p:spPr>
        <p:txBody>
          <a:bodyPr>
            <a:normAutofit lnSpcReduction="10000"/>
          </a:bodyPr>
          <a:lstStyle/>
          <a:p>
            <a:r>
              <a:rPr lang="pl-PL" dirty="0" smtClean="0">
                <a:solidFill>
                  <a:schemeClr val="bg1">
                    <a:lumMod val="95000"/>
                  </a:schemeClr>
                </a:solidFill>
              </a:rPr>
              <a:t>PROJEKT : STAŻE I PRAKTYKI ZAGRANICZNE DLA OSÓB KSZTAŁCĄCYCH SIĘ I SZKOLĄCYCH ZAWODOWO</a:t>
            </a:r>
          </a:p>
          <a:p>
            <a:endParaRPr lang="pl-PL" dirty="0" smtClean="0">
              <a:solidFill>
                <a:schemeClr val="tx1"/>
              </a:solidFill>
            </a:endParaRPr>
          </a:p>
          <a:p>
            <a:endParaRPr lang="pl-PL" dirty="0" smtClean="0">
              <a:solidFill>
                <a:schemeClr val="tx1"/>
              </a:solidFill>
            </a:endParaRPr>
          </a:p>
          <a:p>
            <a:r>
              <a:rPr lang="pl-PL" sz="1600" dirty="0" smtClean="0">
                <a:solidFill>
                  <a:srgbClr val="0070C0"/>
                </a:solidFill>
              </a:rPr>
              <a:t>Projekt  współfinansowany przez Unię Europejską w ramach środków </a:t>
            </a:r>
          </a:p>
          <a:p>
            <a:r>
              <a:rPr lang="pl-PL" sz="1600" dirty="0" smtClean="0">
                <a:solidFill>
                  <a:srgbClr val="0070C0"/>
                </a:solidFill>
              </a:rPr>
              <a:t>Europejskiego Funduszu Społecznego</a:t>
            </a:r>
            <a:endParaRPr lang="pl-PL" sz="1600" dirty="0">
              <a:solidFill>
                <a:srgbClr val="0070C0"/>
              </a:solidFill>
            </a:endParaRPr>
          </a:p>
        </p:txBody>
      </p:sp>
      <p:pic>
        <p:nvPicPr>
          <p:cNvPr id="1026" name="Picture 2" descr="C:\Users\BananPPL\Desktop\KAPITAL_LUDZK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438651" cy="2157413"/>
          </a:xfrm>
          <a:prstGeom prst="rect">
            <a:avLst/>
          </a:prstGeom>
          <a:noFill/>
        </p:spPr>
      </p:pic>
      <p:pic>
        <p:nvPicPr>
          <p:cNvPr id="1027" name="Picture 3" descr="C:\Users\BananPPL\Desktop\UE+EFS_L-kolo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7763" y="0"/>
            <a:ext cx="2916237" cy="1076325"/>
          </a:xfrm>
          <a:prstGeom prst="rect">
            <a:avLst/>
          </a:prstGeom>
          <a:noFill/>
        </p:spPr>
      </p:pic>
      <p:pic>
        <p:nvPicPr>
          <p:cNvPr id="6" name="D-EM - Wehiku- czasu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0" y="6286528"/>
            <a:ext cx="571472" cy="571472"/>
          </a:xfrm>
          <a:prstGeom prst="rect">
            <a:avLst/>
          </a:prstGeom>
        </p:spPr>
      </p:pic>
    </p:spTree>
  </p:cSld>
  <p:clrMapOvr>
    <a:masterClrMapping/>
  </p:clrMapOvr>
  <p:transition spd="slow"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FF00"/>
                </a:solidFill>
              </a:rPr>
              <a:t>Segregacja „dokumentów”</a:t>
            </a:r>
            <a:endParaRPr lang="pl-PL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Tm="6037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Autofit/>
          </a:bodyPr>
          <a:lstStyle/>
          <a:p>
            <a:r>
              <a:rPr lang="pl-PL" sz="3600" dirty="0" smtClean="0">
                <a:solidFill>
                  <a:srgbClr val="FFFF00"/>
                </a:solidFill>
              </a:rPr>
              <a:t>Poszukiwanie wolnych miejsc magazynowych</a:t>
            </a:r>
            <a:endParaRPr lang="pl-PL" sz="3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Tm="5974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Mała odskocznia od codzienności </a:t>
            </a:r>
            <a:r>
              <a:rPr lang="pl-PL" dirty="0" smtClean="0">
                <a:sym typeface="Wingdings" pitchFamily="2" charset="2"/>
              </a:rPr>
              <a:t></a:t>
            </a:r>
            <a:endParaRPr lang="pl-PL" dirty="0"/>
          </a:p>
        </p:txBody>
      </p:sp>
      <p:pic>
        <p:nvPicPr>
          <p:cNvPr id="26626" name="Picture 2" descr="H:\anglia2\P10702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57299"/>
            <a:ext cx="9144000" cy="5500702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6100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FF00"/>
                </a:solidFill>
              </a:rPr>
              <a:t>Wracamy do pracy</a:t>
            </a:r>
            <a:endParaRPr lang="pl-PL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Tm="6146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Integracja międzynarodowa</a:t>
            </a:r>
            <a:endParaRPr lang="pl-PL" dirty="0"/>
          </a:p>
        </p:txBody>
      </p:sp>
    </p:spTree>
  </p:cSld>
  <p:clrMapOvr>
    <a:masterClrMapping/>
  </p:clrMapOvr>
  <p:transition advTm="6131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1928802"/>
            <a:ext cx="8229600" cy="1143000"/>
          </a:xfrm>
        </p:spPr>
        <p:txBody>
          <a:bodyPr/>
          <a:lstStyle/>
          <a:p>
            <a:r>
              <a:rPr lang="pl-PL" dirty="0" smtClean="0">
                <a:solidFill>
                  <a:srgbClr val="FF0000"/>
                </a:solidFill>
              </a:rPr>
              <a:t>„</a:t>
            </a:r>
            <a:r>
              <a:rPr lang="pl-PL" dirty="0" err="1" smtClean="0">
                <a:solidFill>
                  <a:srgbClr val="FF0000"/>
                </a:solidFill>
              </a:rPr>
              <a:t>Selfie</a:t>
            </a:r>
            <a:r>
              <a:rPr lang="pl-PL" dirty="0" smtClean="0">
                <a:solidFill>
                  <a:srgbClr val="FF0000"/>
                </a:solidFill>
              </a:rPr>
              <a:t>” przed pracą musi być </a:t>
            </a:r>
            <a:endParaRPr lang="pl-PL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6006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anglia\20141103_1255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Dziewczyny kupują, a My siedzimy </a:t>
            </a:r>
            <a:r>
              <a:rPr lang="pl-PL" dirty="0" smtClean="0">
                <a:sym typeface="Wingdings" pitchFamily="2" charset="2"/>
              </a:rPr>
              <a:t></a:t>
            </a:r>
            <a:endParaRPr lang="pl-PL" dirty="0"/>
          </a:p>
        </p:txBody>
      </p:sp>
    </p:spTree>
  </p:cSld>
  <p:clrMapOvr>
    <a:masterClrMapping/>
  </p:clrMapOvr>
  <p:transition advTm="6084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Jechaliśmy również typowym Angielskim autobusem </a:t>
            </a:r>
            <a:r>
              <a:rPr lang="pl-PL" dirty="0" smtClean="0">
                <a:sym typeface="Wingdings" pitchFamily="2" charset="2"/>
              </a:rPr>
              <a:t></a:t>
            </a:r>
            <a:endParaRPr lang="pl-PL" dirty="0"/>
          </a:p>
        </p:txBody>
      </p:sp>
      <p:pic>
        <p:nvPicPr>
          <p:cNvPr id="4098" name="Picture 2" descr="H:\anglia\20141103_1122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 flipH="1">
            <a:off x="4202909" y="2274098"/>
            <a:ext cx="5238745" cy="3929058"/>
          </a:xfrm>
          <a:prstGeom prst="rect">
            <a:avLst/>
          </a:prstGeom>
          <a:noFill/>
        </p:spPr>
      </p:pic>
      <p:pic>
        <p:nvPicPr>
          <p:cNvPr id="4099" name="Picture 3" descr="H:\anglia\20141103_1122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80397" y="2294918"/>
            <a:ext cx="5214950" cy="3911213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6053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dirty="0" smtClean="0"/>
              <a:t>Jedni pływają z rekinami a My…</a:t>
            </a:r>
            <a:endParaRPr lang="pl-PL" dirty="0"/>
          </a:p>
        </p:txBody>
      </p:sp>
      <p:pic>
        <p:nvPicPr>
          <p:cNvPr id="28674" name="Picture 2" descr="H:\anglia2\20141109_1405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6613"/>
            <a:ext cx="9144000" cy="5711387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6225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Nasi nowi brytyjscy </a:t>
            </a:r>
            <a:r>
              <a:rPr lang="pl-PL" dirty="0" smtClean="0"/>
              <a:t>przyjaciele </a:t>
            </a:r>
            <a:r>
              <a:rPr lang="pl-PL" dirty="0" smtClean="0">
                <a:sym typeface="Wingdings" pitchFamily="2" charset="2"/>
              </a:rPr>
              <a:t></a:t>
            </a:r>
            <a:endParaRPr lang="pl-PL" dirty="0"/>
          </a:p>
        </p:txBody>
      </p:sp>
    </p:spTree>
  </p:cSld>
  <p:clrMapOvr>
    <a:masterClrMapping/>
  </p:clrMapOvr>
  <p:transition spd="slow" advTm="5912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anglia2\P1070181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97414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172517"/>
          </a:xfrm>
        </p:spPr>
        <p:txBody>
          <a:bodyPr/>
          <a:lstStyle/>
          <a:p>
            <a:pPr>
              <a:buNone/>
            </a:pPr>
            <a:r>
              <a:rPr lang="pl-PL" dirty="0" smtClean="0">
                <a:solidFill>
                  <a:srgbClr val="FFFF00"/>
                </a:solidFill>
              </a:rPr>
              <a:t>	W </a:t>
            </a:r>
            <a:r>
              <a:rPr lang="pl-PL" dirty="0" smtClean="0">
                <a:solidFill>
                  <a:srgbClr val="FFFF00"/>
                </a:solidFill>
              </a:rPr>
              <a:t>dniu 03.11.2014 po przybyciu do siedziby Europa </a:t>
            </a:r>
            <a:r>
              <a:rPr lang="pl-PL" dirty="0" err="1" smtClean="0">
                <a:solidFill>
                  <a:srgbClr val="FFFF00"/>
                </a:solidFill>
              </a:rPr>
              <a:t>Training</a:t>
            </a:r>
            <a:r>
              <a:rPr lang="pl-PL" dirty="0" smtClean="0">
                <a:solidFill>
                  <a:srgbClr val="FFFF00"/>
                </a:solidFill>
              </a:rPr>
              <a:t>, zostaliśmy zapoznani z programem odbywających się tam zajęć.</a:t>
            </a:r>
            <a:endParaRPr lang="pl-PL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6131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:\anglia\20141103_1109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Zwiedzanie Plymouth</a:t>
            </a:r>
            <a:endParaRPr lang="pl-PL" dirty="0"/>
          </a:p>
        </p:txBody>
      </p:sp>
    </p:spTree>
  </p:cSld>
  <p:clrMapOvr>
    <a:masterClrMapping/>
  </p:clrMapOvr>
  <p:transition spd="slow" advTm="6724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0000"/>
                </a:solidFill>
              </a:rPr>
              <a:t>Oficjalnie skończyliśmy </a:t>
            </a:r>
            <a:r>
              <a:rPr lang="pl-PL" dirty="0" smtClean="0">
                <a:solidFill>
                  <a:srgbClr val="FF0000"/>
                </a:solidFill>
                <a:sym typeface="Wingdings" pitchFamily="2" charset="2"/>
              </a:rPr>
              <a:t></a:t>
            </a:r>
            <a:endParaRPr lang="pl-PL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599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0000"/>
                </a:solidFill>
              </a:rPr>
              <a:t>Aż nadszedł </a:t>
            </a:r>
            <a:r>
              <a:rPr lang="pl-PL" dirty="0" smtClean="0">
                <a:solidFill>
                  <a:srgbClr val="FF0000"/>
                </a:solidFill>
              </a:rPr>
              <a:t>ten czas </a:t>
            </a:r>
            <a:r>
              <a:rPr lang="pl-PL" dirty="0" smtClean="0">
                <a:solidFill>
                  <a:srgbClr val="FF0000"/>
                </a:solidFill>
                <a:sym typeface="Wingdings" pitchFamily="2" charset="2"/>
              </a:rPr>
              <a:t></a:t>
            </a:r>
            <a:endParaRPr lang="pl-PL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Tm="5460">
    <p:pull dir="l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:\anglia\20141102_1222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65"/>
            <a:ext cx="9115380" cy="6836535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Wytrzymać 2 godziny i będzie OK. </a:t>
            </a:r>
            <a:r>
              <a:rPr lang="pl-PL" dirty="0" smtClean="0">
                <a:sym typeface="Wingdings" pitchFamily="2" charset="2"/>
              </a:rPr>
              <a:t></a:t>
            </a:r>
            <a:endParaRPr lang="pl-PL" dirty="0"/>
          </a:p>
        </p:txBody>
      </p:sp>
    </p:spTree>
  </p:cSld>
  <p:clrMapOvr>
    <a:masterClrMapping/>
  </p:clrMapOvr>
  <p:transition spd="slow" advTm="5288">
    <p:plus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:\anglia\20141102_1316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Piękne chmury </a:t>
            </a:r>
            <a:r>
              <a:rPr lang="pl-PL" dirty="0" smtClean="0">
                <a:sym typeface="Wingdings" pitchFamily="2" charset="2"/>
              </a:rPr>
              <a:t></a:t>
            </a:r>
            <a:endParaRPr lang="pl-PL" dirty="0"/>
          </a:p>
        </p:txBody>
      </p:sp>
    </p:spTree>
  </p:cSld>
  <p:clrMapOvr>
    <a:masterClrMapping/>
  </p:clrMapOvr>
  <p:transition spd="slow" advTm="6084">
    <p:strips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0000"/>
                </a:solidFill>
              </a:rPr>
              <a:t>GRUPA II ZSE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71472" y="3886200"/>
            <a:ext cx="8001056" cy="2757510"/>
          </a:xfrm>
        </p:spPr>
        <p:txBody>
          <a:bodyPr>
            <a:normAutofit lnSpcReduction="10000"/>
          </a:bodyPr>
          <a:lstStyle/>
          <a:p>
            <a:r>
              <a:rPr lang="pl-PL" dirty="0" smtClean="0">
                <a:solidFill>
                  <a:schemeClr val="tx1"/>
                </a:solidFill>
              </a:rPr>
              <a:t>PLYMOUTH – 2.11.2014 – 15.11.2014</a:t>
            </a:r>
          </a:p>
          <a:p>
            <a:endParaRPr lang="pl-PL" dirty="0" smtClean="0">
              <a:solidFill>
                <a:schemeClr val="tx1"/>
              </a:solidFill>
            </a:endParaRPr>
          </a:p>
          <a:p>
            <a:endParaRPr lang="pl-PL" dirty="0" smtClean="0">
              <a:solidFill>
                <a:schemeClr val="tx1"/>
              </a:solidFill>
            </a:endParaRPr>
          </a:p>
          <a:p>
            <a:endParaRPr lang="pl-PL" dirty="0" smtClean="0">
              <a:solidFill>
                <a:schemeClr val="tx1"/>
              </a:solidFill>
            </a:endParaRPr>
          </a:p>
          <a:p>
            <a:r>
              <a:rPr lang="pl-PL" sz="1600" dirty="0" smtClean="0">
                <a:solidFill>
                  <a:srgbClr val="0070C0"/>
                </a:solidFill>
              </a:rPr>
              <a:t>Projekt  współfinansowany przez Unię Europejską w ramach środków </a:t>
            </a:r>
          </a:p>
          <a:p>
            <a:r>
              <a:rPr lang="pl-PL" sz="1600" dirty="0" smtClean="0">
                <a:solidFill>
                  <a:srgbClr val="0070C0"/>
                </a:solidFill>
              </a:rPr>
              <a:t>Europejskiego Funduszu Społecznego</a:t>
            </a:r>
            <a:endParaRPr lang="pl-PL" sz="1600" dirty="0">
              <a:solidFill>
                <a:srgbClr val="0070C0"/>
              </a:solidFill>
            </a:endParaRPr>
          </a:p>
        </p:txBody>
      </p:sp>
      <p:pic>
        <p:nvPicPr>
          <p:cNvPr id="1026" name="Picture 2" descr="C:\Users\BananPPL\Desktop\KAPITAL_LUDZK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38651" cy="2157413"/>
          </a:xfrm>
          <a:prstGeom prst="rect">
            <a:avLst/>
          </a:prstGeom>
          <a:noFill/>
        </p:spPr>
      </p:pic>
      <p:pic>
        <p:nvPicPr>
          <p:cNvPr id="1027" name="Picture 3" descr="C:\Users\BananPPL\Desktop\UE+EFS_L-kolo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7763" y="642918"/>
            <a:ext cx="2916237" cy="1076325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23276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anglia2\P10701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1357290" y="214290"/>
            <a:ext cx="6786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smtClean="0">
                <a:solidFill>
                  <a:schemeClr val="bg1">
                    <a:lumMod val="95000"/>
                  </a:schemeClr>
                </a:solidFill>
              </a:rPr>
              <a:t>Nie wiedzieliśmy co nas czeka…</a:t>
            </a:r>
            <a:endParaRPr lang="pl-PL" sz="4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slow" advTm="6131">
    <p:wipe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14400" y="2643182"/>
            <a:ext cx="8229600" cy="164307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6400" dirty="0" smtClean="0"/>
              <a:t>		No i się zaczęło…</a:t>
            </a:r>
            <a:endParaRPr lang="pl-PL" sz="6400" dirty="0"/>
          </a:p>
        </p:txBody>
      </p:sp>
    </p:spTree>
  </p:cSld>
  <p:clrMapOvr>
    <a:masterClrMapping/>
  </p:clrMapOvr>
  <p:transition spd="slow" advTm="6318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anglia\20141104_1421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500034" y="285728"/>
            <a:ext cx="800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/>
              <a:t>Zapoznawanie z </a:t>
            </a:r>
            <a:r>
              <a:rPr lang="pl-PL" sz="3600" dirty="0" err="1" smtClean="0"/>
              <a:t>działalnościa</a:t>
            </a:r>
            <a:r>
              <a:rPr lang="pl-PL" sz="3600" dirty="0" smtClean="0"/>
              <a:t> firmy</a:t>
            </a:r>
            <a:endParaRPr lang="pl-PL" sz="3600" dirty="0"/>
          </a:p>
        </p:txBody>
      </p:sp>
    </p:spTree>
  </p:cSld>
  <p:clrMapOvr>
    <a:masterClrMapping/>
  </p:clrMapOvr>
  <p:transition spd="slow" advTm="6287">
    <p:strips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anglia\20141106_1132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43000" y="-1143003"/>
            <a:ext cx="6858003" cy="9144003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1500166" y="0"/>
            <a:ext cx="6715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/>
              <a:t>Kontrola etykiet produktów</a:t>
            </a:r>
            <a:endParaRPr lang="pl-PL" sz="3600" dirty="0"/>
          </a:p>
        </p:txBody>
      </p:sp>
    </p:spTree>
  </p:cSld>
  <p:clrMapOvr>
    <a:masterClrMapping/>
  </p:clrMapOvr>
  <p:transition spd="slow" advTm="5975"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anglia\20141113_1114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</p:spPr>
      </p:pic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214282" y="214290"/>
            <a:ext cx="8443914" cy="857248"/>
          </a:xfrm>
        </p:spPr>
        <p:txBody>
          <a:bodyPr>
            <a:normAutofit/>
          </a:bodyPr>
          <a:lstStyle/>
          <a:p>
            <a:r>
              <a:rPr lang="pl-PL" dirty="0" smtClean="0"/>
              <a:t>Bezpieczeństwo przede wszystkim</a:t>
            </a:r>
            <a:endParaRPr lang="pl-PL" dirty="0"/>
          </a:p>
        </p:txBody>
      </p:sp>
    </p:spTree>
  </p:cSld>
  <p:clrMapOvr>
    <a:masterClrMapping/>
  </p:clrMapOvr>
  <p:transition spd="slow" advTm="6365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143000" y="-1142999"/>
            <a:ext cx="6858001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pole tekstowe 3"/>
          <p:cNvSpPr txBox="1"/>
          <p:nvPr/>
        </p:nvSpPr>
        <p:spPr>
          <a:xfrm>
            <a:off x="2285984" y="357166"/>
            <a:ext cx="4211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dirty="0" smtClean="0">
                <a:solidFill>
                  <a:srgbClr val="FF0000"/>
                </a:solidFill>
              </a:rPr>
              <a:t>Stawiamy na jakość</a:t>
            </a:r>
            <a:endParaRPr lang="pl-PL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Tm="7051"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42996" y="-1142999"/>
            <a:ext cx="6858003" cy="914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pole tekstowe 3"/>
          <p:cNvSpPr txBox="1"/>
          <p:nvPr/>
        </p:nvSpPr>
        <p:spPr>
          <a:xfrm>
            <a:off x="1571604" y="428604"/>
            <a:ext cx="5428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dirty="0" smtClean="0">
                <a:solidFill>
                  <a:srgbClr val="FFFF00"/>
                </a:solidFill>
              </a:rPr>
              <a:t>„Utylizacja” wadliwych dóbr</a:t>
            </a:r>
            <a:endParaRPr lang="pl-PL" sz="3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6318">
    <p:cover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</TotalTime>
  <Words>142</Words>
  <PresentationFormat>Pokaz na ekranie (4:3)</PresentationFormat>
  <Paragraphs>36</Paragraphs>
  <Slides>25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26" baseType="lpstr">
      <vt:lpstr>Motyw pakietu Office</vt:lpstr>
      <vt:lpstr>GRUPA II ZSE</vt:lpstr>
      <vt:lpstr>Slajd 2</vt:lpstr>
      <vt:lpstr>Slajd 3</vt:lpstr>
      <vt:lpstr>Slajd 4</vt:lpstr>
      <vt:lpstr>Slajd 5</vt:lpstr>
      <vt:lpstr>Slajd 6</vt:lpstr>
      <vt:lpstr>Bezpieczeństwo przede wszystkim</vt:lpstr>
      <vt:lpstr>Slajd 8</vt:lpstr>
      <vt:lpstr>Slajd 9</vt:lpstr>
      <vt:lpstr>Segregacja „dokumentów”</vt:lpstr>
      <vt:lpstr>Poszukiwanie wolnych miejsc magazynowych</vt:lpstr>
      <vt:lpstr>Mała odskocznia od codzienności </vt:lpstr>
      <vt:lpstr>Wracamy do pracy</vt:lpstr>
      <vt:lpstr>Integracja międzynarodowa</vt:lpstr>
      <vt:lpstr>„Selfie” przed pracą musi być </vt:lpstr>
      <vt:lpstr>Dziewczyny kupują, a My siedzimy </vt:lpstr>
      <vt:lpstr>Jechaliśmy również typowym Angielskim autobusem </vt:lpstr>
      <vt:lpstr>Jedni pływają z rekinami a My…</vt:lpstr>
      <vt:lpstr> Nasi nowi brytyjscy przyjaciele </vt:lpstr>
      <vt:lpstr>Zwiedzanie Plymouth</vt:lpstr>
      <vt:lpstr>Oficjalnie skończyliśmy </vt:lpstr>
      <vt:lpstr>Aż nadszedł ten czas </vt:lpstr>
      <vt:lpstr>Wytrzymać 2 godziny i będzie OK. </vt:lpstr>
      <vt:lpstr>Piękne chmury </vt:lpstr>
      <vt:lpstr>GRUPA II ZSE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GRUPA II ZSE</dc:title>
  <dc:creator>BananPPL</dc:creator>
  <cp:lastModifiedBy>BananPPL</cp:lastModifiedBy>
  <cp:revision>2</cp:revision>
  <dcterms:created xsi:type="dcterms:W3CDTF">2014-12-14T12:18:38Z</dcterms:created>
  <dcterms:modified xsi:type="dcterms:W3CDTF">2014-12-22T11:43:31Z</dcterms:modified>
</cp:coreProperties>
</file>