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93" r:id="rId12"/>
    <p:sldId id="266" r:id="rId13"/>
    <p:sldId id="267" r:id="rId14"/>
    <p:sldId id="294" r:id="rId15"/>
    <p:sldId id="268" r:id="rId16"/>
    <p:sldId id="269" r:id="rId17"/>
    <p:sldId id="270" r:id="rId18"/>
    <p:sldId id="297" r:id="rId19"/>
    <p:sldId id="271" r:id="rId20"/>
    <p:sldId id="272" r:id="rId21"/>
    <p:sldId id="273" r:id="rId22"/>
    <p:sldId id="295" r:id="rId23"/>
    <p:sldId id="275" r:id="rId24"/>
    <p:sldId id="274" r:id="rId25"/>
    <p:sldId id="276" r:id="rId26"/>
    <p:sldId id="296" r:id="rId27"/>
    <p:sldId id="298" r:id="rId28"/>
    <p:sldId id="277" r:id="rId29"/>
    <p:sldId id="278" r:id="rId30"/>
    <p:sldId id="279" r:id="rId31"/>
    <p:sldId id="280" r:id="rId32"/>
    <p:sldId id="281" r:id="rId33"/>
    <p:sldId id="282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9" r:id="rId43"/>
    <p:sldId id="283" r:id="rId44"/>
    <p:sldId id="292" r:id="rId4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53" autoAdjust="0"/>
    <p:restoredTop sz="94662" autoAdjust="0"/>
  </p:normalViewPr>
  <p:slideViewPr>
    <p:cSldViewPr>
      <p:cViewPr>
        <p:scale>
          <a:sx n="89" d="100"/>
          <a:sy n="89" d="100"/>
        </p:scale>
        <p:origin x="-624" y="-4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629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57E68E2-F2FD-4A03-8BCD-86561508E135}" type="datetimeFigureOut">
              <a:rPr lang="pl-PL" smtClean="0"/>
              <a:pPr/>
              <a:t>2014-12-08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pl-PL"/>
          </a:p>
        </p:txBody>
      </p:sp>
      <p:sp>
        <p:nvSpPr>
          <p:cNvPr id="10" name="Prostokąt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Prostokąt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Prostokąt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Łącznik prosty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Łącznik prosty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Łącznik prosty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Łącznik prosty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Łącznik prosty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Prostokąt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a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a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a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9E862506-670F-4015-BB4C-731519C9A9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E68E2-F2FD-4A03-8BCD-86561508E135}" type="datetimeFigureOut">
              <a:rPr lang="pl-PL" smtClean="0"/>
              <a:pPr/>
              <a:t>2014-12-08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2506-670F-4015-BB4C-731519C9A9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E68E2-F2FD-4A03-8BCD-86561508E135}" type="datetimeFigureOut">
              <a:rPr lang="pl-PL" smtClean="0"/>
              <a:pPr/>
              <a:t>2014-12-08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2506-670F-4015-BB4C-731519C9A9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57E68E2-F2FD-4A03-8BCD-86561508E135}" type="datetimeFigureOut">
              <a:rPr lang="pl-PL" smtClean="0"/>
              <a:pPr/>
              <a:t>2014-12-08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E862506-670F-4015-BB4C-731519C9A90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57E68E2-F2FD-4A03-8BCD-86561508E135}" type="datetimeFigureOut">
              <a:rPr lang="pl-PL" smtClean="0"/>
              <a:pPr/>
              <a:t>2014-12-08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pl-PL"/>
          </a:p>
        </p:txBody>
      </p:sp>
      <p:sp>
        <p:nvSpPr>
          <p:cNvPr id="9" name="Prostokąt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Łącznik prosty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Łącznik prosty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Łącznik prosty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Łącznik prosty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Łącznik prosty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rostokąt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a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a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a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Łącznik prosty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9E862506-670F-4015-BB4C-731519C9A9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E68E2-F2FD-4A03-8BCD-86561508E135}" type="datetimeFigureOut">
              <a:rPr lang="pl-PL" smtClean="0"/>
              <a:pPr/>
              <a:t>2014-12-08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2506-670F-4015-BB4C-731519C9A90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E68E2-F2FD-4A03-8BCD-86561508E135}" type="datetimeFigureOut">
              <a:rPr lang="pl-PL" smtClean="0"/>
              <a:pPr/>
              <a:t>2014-12-08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2506-670F-4015-BB4C-731519C9A90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  <p:transition spd="slow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57E68E2-F2FD-4A03-8BCD-86561508E135}" type="datetimeFigureOut">
              <a:rPr lang="pl-PL" smtClean="0"/>
              <a:pPr/>
              <a:t>2014-12-08</a:t>
            </a:fld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E862506-670F-4015-BB4C-731519C9A90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  <p:transition spd="slow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E68E2-F2FD-4A03-8BCD-86561508E135}" type="datetimeFigureOut">
              <a:rPr lang="pl-PL" smtClean="0"/>
              <a:pPr/>
              <a:t>2014-12-08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2506-670F-4015-BB4C-731519C9A9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Łącznik prosty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Łącznik prosty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Łącznik prosty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Symbol zastępczy zawartości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57E68E2-F2FD-4A03-8BCD-86561508E135}" type="datetimeFigureOut">
              <a:rPr lang="pl-PL" smtClean="0"/>
              <a:pPr/>
              <a:t>2014-12-08</a:t>
            </a:fld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E862506-670F-4015-BB4C-731519C9A90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3" name="Symbol zastępczy stopki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0" name="Łącznik prosty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Prostokąt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Łącznik prosty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Łącznik prosty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Łącznik prosty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Symbol zastępczy daty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57E68E2-F2FD-4A03-8BCD-86561508E135}" type="datetimeFigureOut">
              <a:rPr lang="pl-PL" smtClean="0"/>
              <a:pPr/>
              <a:t>2014-12-08</a:t>
            </a:fld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E862506-670F-4015-BB4C-731519C9A90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  <p:transition spd="slow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Łącznik prosty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57E68E2-F2FD-4A03-8BCD-86561508E135}" type="datetimeFigureOut">
              <a:rPr lang="pl-PL" smtClean="0"/>
              <a:pPr/>
              <a:t>2014-12-08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rostokąt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E862506-670F-4015-BB4C-731519C9A90E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ircle/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3.xml"/><Relationship Id="rId1" Type="http://schemas.openxmlformats.org/officeDocument/2006/relationships/video" Target="file:///D:\Kasia\Praktyki%20Niemcy%202014\Niemcy%2019-30.10.14\2\DSC_0185.MOV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emf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emf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3.emf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4499992" y="404664"/>
            <a:ext cx="446449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latin typeface="Century Schoolbook" pitchFamily="18" charset="0"/>
              </a:rPr>
              <a:t>Zespół Szkół Ekonomicznych w</a:t>
            </a:r>
          </a:p>
          <a:p>
            <a:pPr algn="ctr"/>
            <a:r>
              <a:rPr lang="pl-PL" sz="4400" dirty="0" err="1" smtClean="0">
                <a:latin typeface="Century Schoolbook" pitchFamily="18" charset="0"/>
              </a:rPr>
              <a:t>Hildburghausen</a:t>
            </a:r>
            <a:endParaRPr lang="pl-PL" sz="4400" dirty="0" smtClean="0">
              <a:latin typeface="Century Schoolbook" pitchFamily="18" charset="0"/>
            </a:endParaRPr>
          </a:p>
          <a:p>
            <a:pPr algn="ctr"/>
            <a:endParaRPr lang="pl-PL" sz="4400" dirty="0" smtClean="0">
              <a:latin typeface="Century Schoolbook" pitchFamily="18" charset="0"/>
            </a:endParaRPr>
          </a:p>
          <a:p>
            <a:pPr algn="ctr"/>
            <a:endParaRPr lang="pl-PL" sz="4400" dirty="0" smtClean="0">
              <a:latin typeface="Century Schoolbook" pitchFamily="18" charset="0"/>
            </a:endParaRPr>
          </a:p>
          <a:p>
            <a:pPr algn="ctr"/>
            <a:r>
              <a:rPr lang="pl-PL" sz="4400" dirty="0" smtClean="0">
                <a:latin typeface="Century Schoolbook" pitchFamily="18" charset="0"/>
              </a:rPr>
              <a:t>20 - 31 października 2014</a:t>
            </a:r>
            <a:endParaRPr lang="pl-PL" sz="4400" dirty="0">
              <a:latin typeface="Century Schoolbook" pitchFamily="18" charset="0"/>
            </a:endParaRPr>
          </a:p>
        </p:txBody>
      </p:sp>
      <p:pic>
        <p:nvPicPr>
          <p:cNvPr id="1026" name="Picture 2" descr="D:\Kasia\Praktyki Niemcy 2014\Niemcy 19-30.10.14\1\DSC_03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0730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344816" cy="1296144"/>
          </a:xfrm>
        </p:spPr>
        <p:txBody>
          <a:bodyPr>
            <a:noAutofit/>
          </a:bodyPr>
          <a:lstStyle/>
          <a:p>
            <a:pPr algn="ctr"/>
            <a:r>
              <a:rPr lang="pl-PL" sz="2400" dirty="0" smtClean="0"/>
              <a:t>Założenie przedsiębiorstwa i zapoznanie z pracą na poszczególnych działach. Tworzenie i analiza dokumentów.</a:t>
            </a:r>
            <a:endParaRPr lang="pl-PL" sz="24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1556792"/>
            <a:ext cx="433423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861048"/>
            <a:ext cx="4248472" cy="2823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4413447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5736" y="332656"/>
            <a:ext cx="6172200" cy="136815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Wybranie przez panią Hammer szefa naszego przedsiębiorstwa oraz z-</a:t>
            </a:r>
            <a:r>
              <a:rPr lang="pl-PL" dirty="0" err="1" smtClean="0"/>
              <a:t>cy</a:t>
            </a:r>
            <a:r>
              <a:rPr lang="pl-PL" dirty="0" smtClean="0"/>
              <a:t> szefa.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4746"/>
          <a:stretch/>
        </p:blipFill>
        <p:spPr>
          <a:xfrm>
            <a:off x="755576" y="1916832"/>
            <a:ext cx="4081592" cy="3380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3356992"/>
            <a:ext cx="4283968" cy="2848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154827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6172200" cy="202424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Pani Hammer omówiła w jaki sposób należy przyjąć paczkę do firmy i każdy z nas otrzymał takie oto zadanie.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76805" y="2276872"/>
            <a:ext cx="6336704" cy="3831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rostokąt 4"/>
          <p:cNvSpPr/>
          <p:nvPr/>
        </p:nvSpPr>
        <p:spPr>
          <a:xfrm>
            <a:off x="2195736" y="188640"/>
            <a:ext cx="2092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Środa, 22.10.2014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10537356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1680" y="332656"/>
            <a:ext cx="5292080" cy="3039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808" y="3212976"/>
            <a:ext cx="6030001" cy="3327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5829148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23728" y="476672"/>
            <a:ext cx="6172200" cy="1368152"/>
          </a:xfrm>
        </p:spPr>
        <p:txBody>
          <a:bodyPr>
            <a:noAutofit/>
          </a:bodyPr>
          <a:lstStyle/>
          <a:p>
            <a:pPr algn="ctr"/>
            <a:r>
              <a:rPr lang="pl-PL" sz="3800" dirty="0" smtClean="0"/>
              <a:t>Utworzenie Nowego Działu - Sekretariat</a:t>
            </a:r>
            <a:endParaRPr lang="pl-PL" sz="38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1916832"/>
            <a:ext cx="7092280" cy="4715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2952633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Kasia\Praktyki Niemcy 2014\Niemcy 19-30.10.14\1\DSC_1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2780928"/>
            <a:ext cx="5114312" cy="3400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979712" y="260648"/>
            <a:ext cx="6172200" cy="1371600"/>
          </a:xfrm>
        </p:spPr>
        <p:txBody>
          <a:bodyPr>
            <a:normAutofit fontScale="92500" lnSpcReduction="20000"/>
          </a:bodyPr>
          <a:lstStyle/>
          <a:p>
            <a:r>
              <a:rPr lang="pl-PL" dirty="0" smtClean="0"/>
              <a:t>Czwartek, 23.10.2014 </a:t>
            </a:r>
          </a:p>
          <a:p>
            <a:pPr algn="ctr"/>
            <a:r>
              <a:rPr lang="pl-PL" sz="2800" dirty="0" smtClean="0"/>
              <a:t>ROZMOWY TELEFONICZNE MIĘDZY PRACOWNIKAMI DZIAŁU</a:t>
            </a:r>
          </a:p>
          <a:p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472" y="1775909"/>
            <a:ext cx="4612088" cy="3066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195736" y="476672"/>
            <a:ext cx="6172200" cy="13716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pl-PL" sz="3600" dirty="0" smtClean="0"/>
              <a:t>UTWORZENIE NOWEGO DZIAŁU – DZIAŁU SPRZEDAŻY</a:t>
            </a:r>
            <a:endParaRPr lang="pl-PL" sz="3600" dirty="0"/>
          </a:p>
        </p:txBody>
      </p:sp>
      <p:pic>
        <p:nvPicPr>
          <p:cNvPr id="2050" name="Picture 2" descr="D:\Kasia\Praktyki Niemcy 2014\Niemcy 19-30.10.14\2\DSC_01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916832"/>
            <a:ext cx="6173251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339752" y="260648"/>
            <a:ext cx="6172200" cy="1371600"/>
          </a:xfrm>
        </p:spPr>
        <p:txBody>
          <a:bodyPr>
            <a:normAutofit fontScale="47500" lnSpcReduction="20000"/>
          </a:bodyPr>
          <a:lstStyle/>
          <a:p>
            <a:r>
              <a:rPr lang="pl-PL" sz="3800" dirty="0" smtClean="0"/>
              <a:t>Piątek 24.10.2014</a:t>
            </a:r>
          </a:p>
          <a:p>
            <a:endParaRPr lang="pl-PL" dirty="0" smtClean="0"/>
          </a:p>
          <a:p>
            <a:pPr algn="ctr"/>
            <a:r>
              <a:rPr lang="pl-PL" sz="4000" dirty="0" smtClean="0">
                <a:latin typeface="Century Schoolbook" pitchFamily="18" charset="0"/>
              </a:rPr>
              <a:t>PRZYPOMNIENIE OBIEGU DOKUMENTÓW PRZEZ PROWADZĄCĄ PANIĄ SANDRĘ HAMMER</a:t>
            </a:r>
            <a:endParaRPr lang="pl-PL" sz="4000" dirty="0">
              <a:latin typeface="Century Schoolbook" pitchFamily="18" charset="0"/>
            </a:endParaRPr>
          </a:p>
        </p:txBody>
      </p:sp>
      <p:pic>
        <p:nvPicPr>
          <p:cNvPr id="1026" name="Picture 2" descr="D:\Kasia\Praktyki Niemcy 2014\Niemcy 19-30.10.14\2\DSC_0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6892" y="2060848"/>
            <a:ext cx="6157556" cy="4094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23728" y="404664"/>
            <a:ext cx="6172200" cy="1304166"/>
          </a:xfrm>
        </p:spPr>
        <p:txBody>
          <a:bodyPr/>
          <a:lstStyle/>
          <a:p>
            <a:pPr algn="ctr"/>
            <a:r>
              <a:rPr lang="pl-PL" dirty="0" smtClean="0"/>
              <a:t>Utworzenie nowego działu – działu przyjęcia towarów.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2028896"/>
            <a:ext cx="6408712" cy="4261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9939649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195736" y="188640"/>
            <a:ext cx="6172200" cy="1371600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/>
              <a:t>PROWADZĄCA WYŚWIETLIŁA NAM PREZENTACJĘ DOTYCZĄCĄ OMAWIANYCH DOKUMENTÓW.</a:t>
            </a:r>
            <a:endParaRPr lang="pl-PL" sz="2400" dirty="0"/>
          </a:p>
        </p:txBody>
      </p:sp>
      <p:pic>
        <p:nvPicPr>
          <p:cNvPr id="2051" name="Picture 3" descr="D:\Kasia\Praktyki Niemcy 2014\Niemcy 19-30.10.14\2\DSC_0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3899" y="3314050"/>
            <a:ext cx="5330101" cy="3543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D:\Kasia\Praktyki Niemcy 2014\Niemcy 19-30.10.14\2\DSC_01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484784"/>
            <a:ext cx="4680520" cy="3112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5736" y="260648"/>
            <a:ext cx="6172200" cy="1296144"/>
          </a:xfrm>
        </p:spPr>
        <p:txBody>
          <a:bodyPr>
            <a:normAutofit/>
          </a:bodyPr>
          <a:lstStyle/>
          <a:p>
            <a:pPr algn="ctr"/>
            <a:r>
              <a:rPr lang="pl-PL" sz="3600" dirty="0" smtClean="0"/>
              <a:t>Po długiej podróży dotarliśmy do celu</a:t>
            </a:r>
            <a:endParaRPr lang="pl-PL" sz="36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9752" y="1844824"/>
            <a:ext cx="6444208" cy="4480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90832453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123728" y="260648"/>
            <a:ext cx="6172200" cy="13716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pl-PL" sz="3200" dirty="0" smtClean="0"/>
              <a:t>UTWORZENIE NOWEGO DZIAŁU - DZIAŁU WYSYŁKOWEGO.</a:t>
            </a:r>
            <a:endParaRPr lang="pl-PL" sz="3200" dirty="0"/>
          </a:p>
        </p:txBody>
      </p:sp>
      <p:pic>
        <p:nvPicPr>
          <p:cNvPr id="3074" name="Picture 2" descr="D:\Kasia\Praktyki Niemcy 2014\Niemcy 19-30.10.14\2\DSC_0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556792"/>
            <a:ext cx="6158480" cy="4094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D:\Kasia\Praktyki Niemcy 2014\Niemcy 19-30.10.14\2\DSC_01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717032"/>
            <a:ext cx="4247099" cy="2823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619672" y="0"/>
            <a:ext cx="7524328" cy="1371600"/>
          </a:xfrm>
        </p:spPr>
        <p:txBody>
          <a:bodyPr>
            <a:noAutofit/>
          </a:bodyPr>
          <a:lstStyle/>
          <a:p>
            <a:pPr algn="ctr"/>
            <a:r>
              <a:rPr lang="pl-PL" sz="2000" dirty="0" smtClean="0"/>
              <a:t>PAKOWANIE TOWARÓW DWOMA SPOSOBAMI ORAZ ODPOWIEDNIE OZNAKOWANIE PACZEK I ICH ADRESOWANIE.</a:t>
            </a:r>
            <a:endParaRPr lang="pl-PL" sz="2000" dirty="0"/>
          </a:p>
        </p:txBody>
      </p:sp>
      <p:pic>
        <p:nvPicPr>
          <p:cNvPr id="4098" name="Picture 2" descr="D:\Kasia\Praktyki Niemcy 2014\Niemcy 19-30.10.14\2\DSC_01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268760"/>
            <a:ext cx="3813900" cy="2535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D:\Kasia\Praktyki Niemcy 2014\Niemcy 19-30.10.14\2\DSC_01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6899" y="1268760"/>
            <a:ext cx="4007101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D:\Kasia\Praktyki Niemcy 2014\Niemcy 19-30.10.14\2\DSC_01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3520" y="3789040"/>
            <a:ext cx="4320480" cy="2872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23728" y="404664"/>
            <a:ext cx="6172200" cy="2053590"/>
          </a:xfrm>
        </p:spPr>
        <p:txBody>
          <a:bodyPr>
            <a:normAutofit/>
          </a:bodyPr>
          <a:lstStyle/>
          <a:p>
            <a:pPr algn="ctr"/>
            <a:r>
              <a:rPr lang="pl-PL" sz="3600" dirty="0" smtClean="0"/>
              <a:t>Utworzenie nowego działu – działu sprzedaży.</a:t>
            </a:r>
            <a:endParaRPr lang="pl-PL" sz="36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760" y="2581052"/>
            <a:ext cx="5871600" cy="3903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77326216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123728" y="0"/>
            <a:ext cx="6172200" cy="1556792"/>
          </a:xfrm>
        </p:spPr>
        <p:txBody>
          <a:bodyPr>
            <a:noAutofit/>
          </a:bodyPr>
          <a:lstStyle/>
          <a:p>
            <a:pPr algn="ctr"/>
            <a:r>
              <a:rPr lang="pl-PL" sz="2400" dirty="0" smtClean="0"/>
              <a:t>NA KONIEC DNIA PRACOWNICE DZIAŁU SPRZEDAŻY OTRZYMAŁY PREMIĘ W POSTACI CZEKU OD SZEFA ORAZ ZASTĘPCY W WYSOKOŚCI 1420€. </a:t>
            </a:r>
            <a:endParaRPr lang="pl-PL" sz="2400" dirty="0"/>
          </a:p>
        </p:txBody>
      </p:sp>
      <p:pic>
        <p:nvPicPr>
          <p:cNvPr id="5123" name="Picture 3" descr="D:\Kasia\Praktyki Niemcy 2014\Niemcy 19-30.10.14\2\DSC_01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844824"/>
            <a:ext cx="4463701" cy="2967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D:\Kasia\Praktyki Niemcy 2014\Niemcy 19-30.10.14\2\DSC_01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717032"/>
            <a:ext cx="4463701" cy="2967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123728" y="332656"/>
            <a:ext cx="6172200" cy="1371600"/>
          </a:xfrm>
        </p:spPr>
        <p:txBody>
          <a:bodyPr>
            <a:noAutofit/>
          </a:bodyPr>
          <a:lstStyle/>
          <a:p>
            <a:pPr algn="ctr"/>
            <a:r>
              <a:rPr lang="pl-PL" sz="3600" dirty="0" smtClean="0"/>
              <a:t>PO CAŁYM TYGODNIU POSPRZĄTALIŚMY SWOJE STANOWISKA PRACY.</a:t>
            </a:r>
            <a:endParaRPr lang="pl-PL" sz="3600" dirty="0"/>
          </a:p>
        </p:txBody>
      </p:sp>
      <p:pic>
        <p:nvPicPr>
          <p:cNvPr id="5" name="DSC_0185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843808" y="2852936"/>
            <a:ext cx="4824536" cy="3618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907704" y="548680"/>
            <a:ext cx="6892280" cy="1371600"/>
          </a:xfrm>
        </p:spPr>
        <p:txBody>
          <a:bodyPr>
            <a:normAutofit fontScale="92500" lnSpcReduction="20000"/>
          </a:bodyPr>
          <a:lstStyle/>
          <a:p>
            <a:endParaRPr lang="pl-PL" b="0" dirty="0" smtClean="0"/>
          </a:p>
          <a:p>
            <a:pPr algn="ctr"/>
            <a:r>
              <a:rPr lang="pl-PL" sz="2800" dirty="0" smtClean="0"/>
              <a:t>ODTWARZALIŚMY OBIEG DOKUMENTÓW W PRZEDSIĘBIORSTWIE.</a:t>
            </a:r>
          </a:p>
        </p:txBody>
      </p:sp>
      <p:sp>
        <p:nvSpPr>
          <p:cNvPr id="4" name="Prostokąt 3"/>
          <p:cNvSpPr/>
          <p:nvPr/>
        </p:nvSpPr>
        <p:spPr>
          <a:xfrm>
            <a:off x="2123728" y="332656"/>
            <a:ext cx="2768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Poniedziałek 27.10.2014</a:t>
            </a:r>
          </a:p>
        </p:txBody>
      </p:sp>
      <p:pic>
        <p:nvPicPr>
          <p:cNvPr id="11266" name="Picture 2" descr="D:\Kasia\Praktyki Niemcy 2014\Niemcy 19-30.10.14\2\DSC_0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916832"/>
            <a:ext cx="3144016" cy="4728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D:\Kasia\Praktyki Niemcy 2014\Niemcy 19-30.10.14\2\DSC_06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916832"/>
            <a:ext cx="3096344" cy="4728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260648"/>
            <a:ext cx="6172200" cy="2053590"/>
          </a:xfrm>
        </p:spPr>
        <p:txBody>
          <a:bodyPr>
            <a:normAutofit/>
          </a:bodyPr>
          <a:lstStyle/>
          <a:p>
            <a:pPr algn="ctr"/>
            <a:r>
              <a:rPr lang="pl-PL" sz="3600" dirty="0" smtClean="0"/>
              <a:t>Utworzenie nowego działu – Działu Rachunkowości. </a:t>
            </a:r>
            <a:endParaRPr lang="pl-PL" sz="36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792" y="2548517"/>
            <a:ext cx="5868144" cy="3901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3842842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dsc_07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8794" y="1714488"/>
            <a:ext cx="6786578" cy="4512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/>
          <p:cNvSpPr txBox="1"/>
          <p:nvPr/>
        </p:nvSpPr>
        <p:spPr>
          <a:xfrm>
            <a:off x="2000232" y="500042"/>
            <a:ext cx="6357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dirty="0" smtClean="0"/>
              <a:t>STWORZENIE ZABAWNYCH POSTACI Z BALONÓW.</a:t>
            </a:r>
            <a:endParaRPr lang="pl-PL" sz="3000" dirty="0"/>
          </a:p>
        </p:txBody>
      </p:sp>
    </p:spTree>
  </p:cSld>
  <p:clrMapOvr>
    <a:masterClrMapping/>
  </p:clrMapOvr>
  <p:transition spd="slow">
    <p:circl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051720" y="188640"/>
            <a:ext cx="6676256" cy="1371600"/>
          </a:xfrm>
        </p:spPr>
        <p:txBody>
          <a:bodyPr>
            <a:noAutofit/>
          </a:bodyPr>
          <a:lstStyle/>
          <a:p>
            <a:pPr algn="ctr"/>
            <a:r>
              <a:rPr lang="pl-PL" sz="2400" dirty="0" smtClean="0"/>
              <a:t>OMAWIALIŚMY I PREZENTOWALIŚMY ODZIEŻ OCHRONNĄ ORAZ MIELIŚMY MOŻLIWOŚĆ PRZYMIARKI STROJU.</a:t>
            </a:r>
          </a:p>
          <a:p>
            <a:pPr algn="ctr"/>
            <a:endParaRPr lang="pl-PL" sz="2400" dirty="0"/>
          </a:p>
        </p:txBody>
      </p:sp>
      <p:pic>
        <p:nvPicPr>
          <p:cNvPr id="12290" name="Picture 2" descr="D:\Kasia\Praktyki Niemcy 2014\Niemcy 19-30.10.14\2\DSC_06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340768"/>
            <a:ext cx="4680299" cy="3111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 descr="D:\Kasia\Praktyki Niemcy 2014\Niemcy 19-30.10.14\2\DSC_06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412776"/>
            <a:ext cx="2471431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3" name="Picture 5" descr="D:\Kasia\Praktyki Niemcy 2014\Niemcy 19-30.10.14\2\DSC_06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3933056"/>
            <a:ext cx="4138801" cy="2751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4" descr="D:\Kasia\Praktyki Niemcy 2014\Niemcy 19-30.10.14\2\DSC_06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4221088"/>
            <a:ext cx="3672408" cy="2441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051720" y="332656"/>
            <a:ext cx="6172200" cy="13716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pl-PL" sz="2400" dirty="0" smtClean="0"/>
              <a:t>WYJAŚNIANIE ZADAŃ DZIAŁU RACHUNKOWOŚCI PRZEZ PROWADZĄCĄ ORAZ PREZENTACJA MULTIMEDIALNA.</a:t>
            </a:r>
            <a:endParaRPr lang="pl-PL" sz="2400" dirty="0"/>
          </a:p>
        </p:txBody>
      </p:sp>
      <p:pic>
        <p:nvPicPr>
          <p:cNvPr id="13314" name="Picture 2" descr="D:\Kasia\Praktyki Niemcy 2014\Niemcy 19-30.10.14\2\DSC_06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628800"/>
            <a:ext cx="3813900" cy="2535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3" descr="D:\Kasia\Praktyki Niemcy 2014\Niemcy 19-30.10.14\2\DSC_06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009617"/>
            <a:ext cx="4283968" cy="2848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 descr="D:\Kasia\Praktyki Niemcy 2014\Niemcy 19-30.10.14\2\DSC_06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4077072"/>
            <a:ext cx="3489000" cy="2319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9712" y="188640"/>
            <a:ext cx="6912768" cy="1656184"/>
          </a:xfrm>
        </p:spPr>
        <p:txBody>
          <a:bodyPr>
            <a:noAutofit/>
          </a:bodyPr>
          <a:lstStyle/>
          <a:p>
            <a:pPr algn="ctr"/>
            <a:r>
              <a:rPr lang="pl-PL" sz="3600" dirty="0" smtClean="0"/>
              <a:t>A TAK MIESZKALIŚMY PRZEZ </a:t>
            </a:r>
            <a:br>
              <a:rPr lang="pl-PL" sz="3600" dirty="0" smtClean="0"/>
            </a:br>
            <a:r>
              <a:rPr lang="pl-PL" sz="3600" dirty="0" smtClean="0"/>
              <a:t>2 TYGODNIE:</a:t>
            </a:r>
            <a:endParaRPr lang="pl-PL" sz="36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3789040"/>
            <a:ext cx="3835237" cy="2876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D:\Kasia\Praktyki Niemcy 2014\Niemcy 19-30.10.14\1\DSC_03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844824"/>
            <a:ext cx="5004048" cy="3327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8661962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835696" y="260648"/>
            <a:ext cx="7056784" cy="1371600"/>
          </a:xfrm>
        </p:spPr>
        <p:txBody>
          <a:bodyPr>
            <a:noAutofit/>
          </a:bodyPr>
          <a:lstStyle/>
          <a:p>
            <a:pPr algn="ctr"/>
            <a:r>
              <a:rPr lang="pl-PL" sz="2800" dirty="0" smtClean="0"/>
              <a:t>ZOSTAŁY OMÓWIONE ZASADY ERGONOMII STANOWISKA PRACY.</a:t>
            </a:r>
            <a:endParaRPr lang="pl-PL" sz="2800" dirty="0"/>
          </a:p>
        </p:txBody>
      </p:sp>
      <p:pic>
        <p:nvPicPr>
          <p:cNvPr id="14338" name="Picture 2" descr="D:\Kasia\Praktyki Niemcy 2014\Niemcy 19-30.10.14\2\DSC_06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340768"/>
            <a:ext cx="4548602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3" descr="D:\Kasia\Praktyki Niemcy 2014\Niemcy 19-30.10.14\2\DSC_06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573016"/>
            <a:ext cx="4440302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979712" y="188640"/>
            <a:ext cx="6604248" cy="1371600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/>
              <a:t>DOSTOSOWANIE WŁASNEGO STANOWISKA ZGODNIE Z ZASADAMI ERGONOMII.</a:t>
            </a:r>
            <a:endParaRPr lang="pl-PL" sz="2400" dirty="0"/>
          </a:p>
        </p:txBody>
      </p:sp>
      <p:pic>
        <p:nvPicPr>
          <p:cNvPr id="15362" name="Picture 2" descr="D:\Kasia\Praktyki Niemcy 2014\Niemcy 19-30.10.14\2\DSC_07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132856"/>
            <a:ext cx="5871601" cy="3903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1763688" y="476672"/>
            <a:ext cx="7380312" cy="1944216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 ciągu dwóch dni zajęcia wyglądały tak samo. Grupa została podzielona na pół. Jedna część musiała wykonać zadania w poszczególnych działach, a druga w tym czasie m. in. przeprowadzała rozmowy telefoniczne, uczyła się obsługi skanera i faksu.</a:t>
            </a:r>
            <a:endParaRPr kumimoji="0" lang="pl-PL" sz="20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763688" y="188640"/>
            <a:ext cx="3373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Wtorek i środa 28-29.10.2014</a:t>
            </a:r>
            <a:endParaRPr lang="pl-PL" dirty="0"/>
          </a:p>
        </p:txBody>
      </p:sp>
      <p:pic>
        <p:nvPicPr>
          <p:cNvPr id="16386" name="Picture 2" descr="D:\Kasia\Praktyki Niemcy 2014\Niemcy 19-30.10.14\2\DSC_07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132856"/>
            <a:ext cx="3357301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Picture 3" descr="D:\Kasia\Praktyki Niemcy 2014\Niemcy 19-30.10.14\2\DSC_07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564904"/>
            <a:ext cx="4247101" cy="2823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4" descr="D:\Kasia\Praktyki Niemcy 2014\Niemcy 19-30.10.14\2\DSC_07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221088"/>
            <a:ext cx="3705599" cy="2463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Kasia\Praktyki Niemcy 2014\Niemcy 19-30.10.14\2\DSC_07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412776"/>
            <a:ext cx="357390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1" name="Picture 3" descr="D:\Kasia\Praktyki Niemcy 2014\Niemcy 19-30.10.14\2\DSC_08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9544" y="476672"/>
            <a:ext cx="4104456" cy="2729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4" descr="D:\Kasia\Praktyki Niemcy 2014\Niemcy 19-30.10.14\2\DSC_08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5199" y="3861048"/>
            <a:ext cx="4138801" cy="2751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3" name="Picture 5" descr="D:\Kasia\Praktyki Niemcy 2014\Niemcy 19-30.10.14\2\DSC_09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3645024"/>
            <a:ext cx="3528392" cy="2346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488239" y="1196752"/>
            <a:ext cx="564734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dirty="0" smtClean="0"/>
              <a:t>Jak spędzaliśmy</a:t>
            </a:r>
          </a:p>
          <a:p>
            <a:pPr algn="ctr"/>
            <a:r>
              <a:rPr lang="pl-PL" sz="6600" dirty="0"/>
              <a:t>w</a:t>
            </a:r>
            <a:r>
              <a:rPr lang="pl-PL" sz="6600" dirty="0" smtClean="0"/>
              <a:t>spólnie nasz </a:t>
            </a:r>
          </a:p>
          <a:p>
            <a:pPr algn="ctr"/>
            <a:r>
              <a:rPr lang="pl-PL" sz="6600" dirty="0" smtClean="0"/>
              <a:t>wolny czas?</a:t>
            </a:r>
            <a:endParaRPr lang="pl-PL" sz="6600" dirty="0"/>
          </a:p>
        </p:txBody>
      </p:sp>
    </p:spTree>
    <p:extLst>
      <p:ext uri="{BB962C8B-B14F-4D97-AF65-F5344CB8AC3E}">
        <p14:creationId xmlns:p14="http://schemas.microsoft.com/office/powerpoint/2010/main" xmlns="" val="167941397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26813" y="664993"/>
            <a:ext cx="6593681" cy="857250"/>
          </a:xfrm>
        </p:spPr>
        <p:txBody>
          <a:bodyPr>
            <a:noAutofit/>
          </a:bodyPr>
          <a:lstStyle/>
          <a:p>
            <a:r>
              <a:rPr lang="pl-PL" sz="4800" dirty="0" smtClean="0"/>
              <a:t>Zwiedzaliśmy </a:t>
            </a:r>
            <a:r>
              <a:rPr lang="pl-PL" sz="4800" dirty="0" err="1" smtClean="0"/>
              <a:t>hildburghausen</a:t>
            </a:r>
            <a:endParaRPr lang="pl-PL" sz="4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6812" y="1409701"/>
            <a:ext cx="3011825" cy="2676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9330" y="4184427"/>
            <a:ext cx="2766789" cy="2458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2113" y="1409701"/>
            <a:ext cx="2913681" cy="2562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2343" y="4086226"/>
            <a:ext cx="1610815" cy="2790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8719325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899139" y="230760"/>
            <a:ext cx="6530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PODZIWIALIŚMY TEATR MIEJSKI</a:t>
            </a:r>
            <a:endParaRPr lang="pl-PL" sz="28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8219" y="753980"/>
            <a:ext cx="2420007" cy="2144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8226" y="753981"/>
            <a:ext cx="2664347" cy="2144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ole tekstowe 6"/>
          <p:cNvSpPr txBox="1"/>
          <p:nvPr/>
        </p:nvSpPr>
        <p:spPr>
          <a:xfrm>
            <a:off x="232432" y="3145734"/>
            <a:ext cx="8730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/>
              <a:t>ZWIEDZALIŚMY MUZEM MLEKA I MUZEUM MIASTA…</a:t>
            </a:r>
            <a:endParaRPr lang="pl-PL" sz="24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8219" y="3823699"/>
            <a:ext cx="2378054" cy="2375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0036" y="3823699"/>
            <a:ext cx="2864516" cy="2546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4139" y="3685737"/>
            <a:ext cx="1362734" cy="2850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2491833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6452" y="266628"/>
            <a:ext cx="2862656" cy="2743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9898" y="266628"/>
            <a:ext cx="2865902" cy="26244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6503" y="3600070"/>
            <a:ext cx="3046063" cy="28721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9975" y="3248941"/>
            <a:ext cx="2975317" cy="28990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4905088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 txBox="1">
            <a:spLocks noGrp="1"/>
          </p:cNvSpPr>
          <p:nvPr>
            <p:ph type="title"/>
          </p:nvPr>
        </p:nvSpPr>
        <p:spPr>
          <a:xfrm>
            <a:off x="1331640" y="476672"/>
            <a:ext cx="7659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/>
              <a:t>…oraz poznaliśmy opowieść o </a:t>
            </a:r>
            <a:r>
              <a:rPr lang="pl-PL" sz="2400" dirty="0" err="1" smtClean="0"/>
              <a:t>Dunkel</a:t>
            </a:r>
            <a:r>
              <a:rPr lang="pl-PL" sz="2400" dirty="0" smtClean="0"/>
              <a:t> </a:t>
            </a:r>
            <a:r>
              <a:rPr lang="pl-PL" sz="2400" dirty="0" err="1" smtClean="0"/>
              <a:t>Gräfin</a:t>
            </a:r>
            <a:r>
              <a:rPr lang="pl-PL" sz="2400" dirty="0" smtClean="0"/>
              <a:t>.</a:t>
            </a:r>
            <a:endParaRPr lang="pl-PL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7422" y="2714620"/>
            <a:ext cx="1946672" cy="3244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3905" y="1243850"/>
            <a:ext cx="3144129" cy="2785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78859939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043332" y="353744"/>
            <a:ext cx="6172200" cy="1371600"/>
          </a:xfrm>
        </p:spPr>
        <p:txBody>
          <a:bodyPr>
            <a:normAutofit/>
          </a:bodyPr>
          <a:lstStyle/>
          <a:p>
            <a:r>
              <a:rPr lang="pl-PL" sz="2800" dirty="0" smtClean="0"/>
              <a:t>SMAKOŁYKI W LODZIARNI…</a:t>
            </a:r>
            <a:endParaRPr lang="pl-PL" sz="28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9154" y="3513408"/>
            <a:ext cx="3217985" cy="3217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822959"/>
            <a:ext cx="3167354" cy="2883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101150" y="2990188"/>
            <a:ext cx="6655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/>
              <a:t>... A PÓŹNIEJ RELAKS NA BASENIE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xmlns="" val="181093411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1720" y="0"/>
            <a:ext cx="6480720" cy="2060848"/>
          </a:xfrm>
        </p:spPr>
        <p:txBody>
          <a:bodyPr>
            <a:noAutofit/>
          </a:bodyPr>
          <a:lstStyle/>
          <a:p>
            <a:pPr algn="ctr"/>
            <a:r>
              <a:rPr lang="pl-PL" sz="3200" dirty="0" smtClean="0"/>
              <a:t>Pierwsze zajęcia. Przywitanie przez Pana </a:t>
            </a:r>
            <a:r>
              <a:rPr lang="pl-PL" sz="3200" dirty="0" err="1" smtClean="0"/>
              <a:t>Kaia</a:t>
            </a:r>
            <a:r>
              <a:rPr lang="pl-PL" sz="3200" dirty="0" smtClean="0"/>
              <a:t> </a:t>
            </a:r>
            <a:r>
              <a:rPr lang="pl-PL" sz="3200" dirty="0" err="1" smtClean="0"/>
              <a:t>Michaelisa</a:t>
            </a:r>
            <a:r>
              <a:rPr lang="pl-PL" sz="3200" dirty="0" smtClean="0"/>
              <a:t> oraz Panią Sandrę Hammer.</a:t>
            </a:r>
            <a:endParaRPr lang="pl-PL" sz="3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5776" y="2132856"/>
            <a:ext cx="5688632" cy="4264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2890871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895621" y="283406"/>
            <a:ext cx="6172200" cy="1371600"/>
          </a:xfrm>
        </p:spPr>
        <p:txBody>
          <a:bodyPr>
            <a:normAutofit fontScale="92500" lnSpcReduction="20000"/>
          </a:bodyPr>
          <a:lstStyle/>
          <a:p>
            <a:r>
              <a:rPr lang="pl-PL" sz="2800" dirty="0" smtClean="0"/>
              <a:t>W WEEKEND MIELIŚMY PRZYJEMNOŚĆ ZWIEDZIĆ PIĘKNY ERFURT ORAZ EISENACH</a:t>
            </a:r>
            <a:endParaRPr lang="pl-PL" sz="28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5918" y="1785926"/>
            <a:ext cx="3108285" cy="43771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4502" y="1658523"/>
            <a:ext cx="3705225" cy="461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74915028"/>
      </p:ext>
    </p:extLst>
  </p:cSld>
  <p:clrMapOvr>
    <a:masterClrMapping/>
  </p:clrMapOvr>
  <p:transition spd="slow">
    <p:circl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835697" y="306774"/>
            <a:ext cx="3422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EISENACH</a:t>
            </a:r>
            <a:endParaRPr lang="pl-PL" sz="28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0704" y="1016587"/>
            <a:ext cx="3137609" cy="2317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1490" y="306775"/>
            <a:ext cx="1994297" cy="3559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9905" y="3528592"/>
            <a:ext cx="2888408" cy="2559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3331" y="3888400"/>
            <a:ext cx="1435307" cy="2969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95685172"/>
      </p:ext>
    </p:extLst>
  </p:cSld>
  <p:clrMapOvr>
    <a:masterClrMapping/>
  </p:clrMapOvr>
  <p:transition spd="slow">
    <p:circl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857900" cy="591496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Uroczyste zakończenie stażu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1907704" y="18864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Czwartek 30.10.2014</a:t>
            </a:r>
            <a:endParaRPr lang="pl-PL" dirty="0"/>
          </a:p>
        </p:txBody>
      </p:sp>
      <p:pic>
        <p:nvPicPr>
          <p:cNvPr id="7" name="Obraz 6" descr="dsc_09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2" y="1500174"/>
            <a:ext cx="3929058" cy="2612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DSC_0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4414" y="2285992"/>
            <a:ext cx="3929058" cy="2612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 descr="DSC_00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2" y="3929066"/>
            <a:ext cx="3927343" cy="2611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2483768" y="692696"/>
            <a:ext cx="54633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b="1" dirty="0" smtClean="0"/>
              <a:t>POWRÓT DO POLSKI</a:t>
            </a:r>
            <a:endParaRPr lang="pl-PL" sz="3600" b="1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7357" y="1700808"/>
            <a:ext cx="6156176" cy="4408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8860" y="857232"/>
            <a:ext cx="6079464" cy="4700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9524932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051720" y="332656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Poniedziałek, 20.10.2014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2051720" y="836712"/>
            <a:ext cx="6984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u="sng" dirty="0" smtClean="0"/>
              <a:t>NASZE PIERWSZE ZADANIE </a:t>
            </a:r>
            <a:r>
              <a:rPr lang="pl-PL" sz="2800" b="1" dirty="0" smtClean="0"/>
              <a:t>KOLAŻ O NASZYM ŻYCIU, PLANACH I MARZENIACH</a:t>
            </a:r>
            <a:endParaRPr lang="pl-PL" sz="28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6691" y="2420888"/>
            <a:ext cx="6634834" cy="3657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0770072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267744" y="476672"/>
            <a:ext cx="6221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dirty="0" smtClean="0"/>
              <a:t>PREZENTACJA KOLAŻY</a:t>
            </a:r>
            <a:endParaRPr lang="pl-PL" sz="3600" b="1" dirty="0"/>
          </a:p>
        </p:txBody>
      </p:sp>
      <p:pic>
        <p:nvPicPr>
          <p:cNvPr id="8194" name="Picture 2" descr="D:\Kasia\Praktyki Niemcy 2014\Niemcy 19-30.10.14\1\DSC_05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268760"/>
            <a:ext cx="4355401" cy="2895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D:\Kasia\Praktyki Niemcy 2014\Niemcy 19-30.10.14\1\DSC_05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140968"/>
            <a:ext cx="5221801" cy="3471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62521115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:\Kasia\Praktyki Niemcy 2014\Niemcy 19-30.10.14\1\DSC_05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556792"/>
            <a:ext cx="4572001" cy="3039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332656"/>
            <a:ext cx="61722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dirty="0" smtClean="0"/>
              <a:t>prezentacja wybranego produktu</a:t>
            </a:r>
            <a:endParaRPr lang="pl-PL" sz="3600" dirty="0"/>
          </a:p>
        </p:txBody>
      </p:sp>
      <p:pic>
        <p:nvPicPr>
          <p:cNvPr id="9218" name="Picture 2" descr="D:\Kasia\Praktyki Niemcy 2014\Niemcy 19-30.10.14\1\DSC_05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3284984"/>
            <a:ext cx="5005199" cy="3327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88595367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0"/>
            <a:ext cx="5328592" cy="3543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5896" y="3429000"/>
            <a:ext cx="5220072" cy="3255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1032134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19672" y="404664"/>
            <a:ext cx="7524328" cy="1512168"/>
          </a:xfrm>
        </p:spPr>
        <p:txBody>
          <a:bodyPr>
            <a:noAutofit/>
          </a:bodyPr>
          <a:lstStyle/>
          <a:p>
            <a:pPr algn="ctr"/>
            <a:r>
              <a:rPr lang="pl-PL" sz="2400" dirty="0" smtClean="0"/>
              <a:t>Zaprezentowanie </a:t>
            </a:r>
            <a:r>
              <a:rPr lang="pl-PL" sz="2400" dirty="0"/>
              <a:t>planu obiegu </a:t>
            </a:r>
            <a:r>
              <a:rPr lang="pl-PL" sz="2400" dirty="0" smtClean="0"/>
              <a:t>dokumentów </a:t>
            </a:r>
            <a:r>
              <a:rPr lang="pl-PL" sz="2400" dirty="0"/>
              <a:t>przez </a:t>
            </a:r>
            <a:r>
              <a:rPr lang="pl-PL" sz="2400" dirty="0" smtClean="0"/>
              <a:t>panią </a:t>
            </a:r>
            <a:r>
              <a:rPr lang="pl-PL" sz="2400" dirty="0"/>
              <a:t>hammer i odtworzenie go przez </a:t>
            </a:r>
            <a:r>
              <a:rPr lang="pl-PL" sz="2400" dirty="0" smtClean="0"/>
              <a:t>całą grupę.</a:t>
            </a:r>
            <a:endParaRPr lang="pl-PL" sz="24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195736" y="260648"/>
            <a:ext cx="6172200" cy="432048"/>
          </a:xfrm>
        </p:spPr>
        <p:txBody>
          <a:bodyPr/>
          <a:lstStyle/>
          <a:p>
            <a:r>
              <a:rPr lang="pl-PL" dirty="0" smtClean="0"/>
              <a:t>Wtorek, 21.10.2014r.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4050145"/>
            <a:ext cx="4225193" cy="2807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988840"/>
            <a:ext cx="4239604" cy="2817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1612210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kusz">
  <a:themeElements>
    <a:clrScheme name="Aspek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Wykusz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ykusz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275</TotalTime>
  <Words>358</Words>
  <Application>Microsoft Office PowerPoint</Application>
  <PresentationFormat>Pokaz na ekranie (4:3)</PresentationFormat>
  <Paragraphs>57</Paragraphs>
  <Slides>44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44</vt:i4>
      </vt:variant>
    </vt:vector>
  </HeadingPairs>
  <TitlesOfParts>
    <vt:vector size="45" baseType="lpstr">
      <vt:lpstr>Wykusz</vt:lpstr>
      <vt:lpstr>Slajd 1</vt:lpstr>
      <vt:lpstr>Po długiej podróży dotarliśmy do celu</vt:lpstr>
      <vt:lpstr>A TAK MIESZKALIŚMY PRZEZ  2 TYGODNIE:</vt:lpstr>
      <vt:lpstr>Pierwsze zajęcia. Przywitanie przez Pana Kaia Michaelisa oraz Panią Sandrę Hammer.</vt:lpstr>
      <vt:lpstr>Slajd 5</vt:lpstr>
      <vt:lpstr>Slajd 6</vt:lpstr>
      <vt:lpstr>prezentacja wybranego produktu</vt:lpstr>
      <vt:lpstr>Slajd 8</vt:lpstr>
      <vt:lpstr>Zaprezentowanie planu obiegu dokumentów przez panią hammer i odtworzenie go przez całą grupę.</vt:lpstr>
      <vt:lpstr>Założenie przedsiębiorstwa i zapoznanie z pracą na poszczególnych działach. Tworzenie i analiza dokumentów.</vt:lpstr>
      <vt:lpstr>Wybranie przez panią Hammer szefa naszego przedsiębiorstwa oraz z-cy szefa.</vt:lpstr>
      <vt:lpstr>    Pani Hammer omówiła w jaki sposób należy przyjąć paczkę do firmy i każdy z nas otrzymał takie oto zadanie.</vt:lpstr>
      <vt:lpstr>Slajd 13</vt:lpstr>
      <vt:lpstr>Utworzenie Nowego Działu - Sekretariat</vt:lpstr>
      <vt:lpstr>Slajd 15</vt:lpstr>
      <vt:lpstr>Slajd 16</vt:lpstr>
      <vt:lpstr>Slajd 17</vt:lpstr>
      <vt:lpstr>Utworzenie nowego działu – działu przyjęcia towarów.</vt:lpstr>
      <vt:lpstr>Slajd 19</vt:lpstr>
      <vt:lpstr>Slajd 20</vt:lpstr>
      <vt:lpstr>Slajd 21</vt:lpstr>
      <vt:lpstr>Utworzenie nowego działu – działu sprzedaży.</vt:lpstr>
      <vt:lpstr>Slajd 23</vt:lpstr>
      <vt:lpstr>Slajd 24</vt:lpstr>
      <vt:lpstr>Slajd 25</vt:lpstr>
      <vt:lpstr>Utworzenie nowego działu – Działu Rachunkowości. 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Zwiedzaliśmy hildburghausen</vt:lpstr>
      <vt:lpstr>Slajd 36</vt:lpstr>
      <vt:lpstr>Slajd 37</vt:lpstr>
      <vt:lpstr>…oraz poznaliśmy opowieść o Dunkel Gräfin.</vt:lpstr>
      <vt:lpstr>Slajd 39</vt:lpstr>
      <vt:lpstr>Slajd 40</vt:lpstr>
      <vt:lpstr>Slajd 41</vt:lpstr>
      <vt:lpstr>Uroczyste zakończenie stażu</vt:lpstr>
      <vt:lpstr>Slajd 43</vt:lpstr>
      <vt:lpstr>Slajd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agatki</dc:creator>
  <cp:lastModifiedBy>Uczeń</cp:lastModifiedBy>
  <cp:revision>36</cp:revision>
  <dcterms:created xsi:type="dcterms:W3CDTF">2014-12-07T16:57:01Z</dcterms:created>
  <dcterms:modified xsi:type="dcterms:W3CDTF">2014-12-08T10:32:54Z</dcterms:modified>
</cp:coreProperties>
</file>