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335" r:id="rId3"/>
    <p:sldId id="257" r:id="rId4"/>
    <p:sldId id="259" r:id="rId5"/>
    <p:sldId id="260" r:id="rId6"/>
    <p:sldId id="305" r:id="rId7"/>
    <p:sldId id="301" r:id="rId8"/>
    <p:sldId id="302" r:id="rId9"/>
    <p:sldId id="306" r:id="rId10"/>
    <p:sldId id="307" r:id="rId11"/>
    <p:sldId id="303" r:id="rId12"/>
    <p:sldId id="309" r:id="rId13"/>
    <p:sldId id="304" r:id="rId14"/>
    <p:sldId id="336" r:id="rId15"/>
    <p:sldId id="310" r:id="rId16"/>
    <p:sldId id="311" r:id="rId17"/>
    <p:sldId id="308" r:id="rId18"/>
    <p:sldId id="337" r:id="rId19"/>
    <p:sldId id="338" r:id="rId20"/>
    <p:sldId id="312" r:id="rId21"/>
    <p:sldId id="327" r:id="rId22"/>
    <p:sldId id="328" r:id="rId23"/>
    <p:sldId id="329" r:id="rId24"/>
    <p:sldId id="261" r:id="rId25"/>
    <p:sldId id="262" r:id="rId26"/>
    <p:sldId id="314" r:id="rId27"/>
    <p:sldId id="263" r:id="rId28"/>
    <p:sldId id="300" r:id="rId29"/>
    <p:sldId id="313" r:id="rId30"/>
    <p:sldId id="316" r:id="rId31"/>
    <p:sldId id="339" r:id="rId32"/>
    <p:sldId id="315" r:id="rId33"/>
    <p:sldId id="265" r:id="rId34"/>
    <p:sldId id="317" r:id="rId35"/>
    <p:sldId id="326" r:id="rId36"/>
    <p:sldId id="340" r:id="rId37"/>
    <p:sldId id="318" r:id="rId38"/>
    <p:sldId id="319" r:id="rId39"/>
    <p:sldId id="334" r:id="rId40"/>
    <p:sldId id="320" r:id="rId41"/>
    <p:sldId id="321" r:id="rId42"/>
    <p:sldId id="341" r:id="rId43"/>
    <p:sldId id="322" r:id="rId44"/>
    <p:sldId id="323" r:id="rId45"/>
    <p:sldId id="324" r:id="rId46"/>
    <p:sldId id="325" r:id="rId47"/>
    <p:sldId id="333" r:id="rId48"/>
    <p:sldId id="258" r:id="rId4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1" autoAdjust="0"/>
    <p:restoredTop sz="94643" autoAdjust="0"/>
  </p:normalViewPr>
  <p:slideViewPr>
    <p:cSldViewPr>
      <p:cViewPr varScale="1">
        <p:scale>
          <a:sx n="69" d="100"/>
          <a:sy n="69" d="100"/>
        </p:scale>
        <p:origin x="-139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3D4F-BFDF-48D0-9440-0E3288254021}" type="datetimeFigureOut">
              <a:rPr lang="pl-PL" smtClean="0"/>
              <a:pPr/>
              <a:t>2014-12-29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59D4-1BC0-4004-A038-1C80B30AC0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3D4F-BFDF-48D0-9440-0E3288254021}" type="datetimeFigureOut">
              <a:rPr lang="pl-PL" smtClean="0"/>
              <a:pPr/>
              <a:t>2014-12-29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59D4-1BC0-4004-A038-1C80B30AC0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3D4F-BFDF-48D0-9440-0E3288254021}" type="datetimeFigureOut">
              <a:rPr lang="pl-PL" smtClean="0"/>
              <a:pPr/>
              <a:t>2014-12-29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59D4-1BC0-4004-A038-1C80B30AC0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3D4F-BFDF-48D0-9440-0E3288254021}" type="datetimeFigureOut">
              <a:rPr lang="pl-PL" smtClean="0"/>
              <a:pPr/>
              <a:t>2014-12-29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59D4-1BC0-4004-A038-1C80B30AC0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3D4F-BFDF-48D0-9440-0E3288254021}" type="datetimeFigureOut">
              <a:rPr lang="pl-PL" smtClean="0"/>
              <a:pPr/>
              <a:t>2014-12-29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59D4-1BC0-4004-A038-1C80B30AC0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3D4F-BFDF-48D0-9440-0E3288254021}" type="datetimeFigureOut">
              <a:rPr lang="pl-PL" smtClean="0"/>
              <a:pPr/>
              <a:t>2014-12-29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59D4-1BC0-4004-A038-1C80B30AC0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3D4F-BFDF-48D0-9440-0E3288254021}" type="datetimeFigureOut">
              <a:rPr lang="pl-PL" smtClean="0"/>
              <a:pPr/>
              <a:t>2014-12-29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59D4-1BC0-4004-A038-1C80B30AC0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3D4F-BFDF-48D0-9440-0E3288254021}" type="datetimeFigureOut">
              <a:rPr lang="pl-PL" smtClean="0"/>
              <a:pPr/>
              <a:t>2014-12-29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59D4-1BC0-4004-A038-1C80B30AC0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3D4F-BFDF-48D0-9440-0E3288254021}" type="datetimeFigureOut">
              <a:rPr lang="pl-PL" smtClean="0"/>
              <a:pPr/>
              <a:t>2014-12-29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59D4-1BC0-4004-A038-1C80B30AC0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3D4F-BFDF-48D0-9440-0E3288254021}" type="datetimeFigureOut">
              <a:rPr lang="pl-PL" smtClean="0"/>
              <a:pPr/>
              <a:t>2014-12-29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59D4-1BC0-4004-A038-1C80B30AC0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3D4F-BFDF-48D0-9440-0E3288254021}" type="datetimeFigureOut">
              <a:rPr lang="pl-PL" smtClean="0"/>
              <a:pPr/>
              <a:t>2014-12-29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C0459D4-1BC0-4004-A038-1C80B30AC00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7593D4F-BFDF-48D0-9440-0E3288254021}" type="datetimeFigureOut">
              <a:rPr lang="pl-PL" smtClean="0"/>
              <a:pPr/>
              <a:t>2014-12-29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0459D4-1BC0-4004-A038-1C80B30AC007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>
    <p:random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bcdn-sphotos-h-a.akamaihd.net/hphotos-ak-xpa1/v/t34.0-12/10818910_716094651820229_1051846041_n.jpg?oh=36a6ebe6f14ec8657f587f7387430326&amp;oe=5495ADDB&amp;__gda__=1419097979_069e181a09100c435737da59fad6b699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fbcdn-sphotos-h-a.akamaihd.net/hphotos-ak-xpf1/v/t34.0-12/10872677_758877567528092_982005185_n.jpg?oh=01a363de84ac555a11d805531ff068e6&amp;oe=5495C7F1&amp;__gda__=1419098284_905d829fbe3229de1a4a17b601266c16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l/url?sa=i&amp;rct=j&amp;q=&amp;esrc=s&amp;source=images&amp;cd=&amp;cad=rja&amp;uact=8&amp;ved=0CAcQjRw&amp;url=http://www.brewstersbatteries.co.uk/&amp;ei=bkmTVPLOAszXatjRgNgF&amp;bvm=bv.82001339,d.d2s&amp;psig=AFQjCNHaP2dflO6imFC8dBB17kxCz9IJqQ&amp;ust=1419025130124765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hyperlink" Target="http://www.brewstersbatteries.co.uk/catalo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hyperlink" Target="http://argylecommunitytrust.co.uk/p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bcdn-sphotos-h-a.akamaihd.net/hphotos-ak-xpa1/v/t34.0-12/10863605_650483628393455_29043801_n.jpg?oh=306ff0dac0be7464d1f0889606aaff9b&amp;oe=54A3635A&amp;__gda__=1420010113_eaa70ed2f6c1885f20aa8ee7ea0f7485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411760" y="1412776"/>
            <a:ext cx="6229200" cy="3168352"/>
          </a:xfrm>
        </p:spPr>
        <p:txBody>
          <a:bodyPr>
            <a:noAutofit/>
          </a:bodyPr>
          <a:lstStyle/>
          <a:p>
            <a:r>
              <a:rPr lang="pl-PL" sz="3600" u="sng" dirty="0" smtClean="0">
                <a:uFill>
                  <a:solidFill>
                    <a:schemeClr val="accent3"/>
                  </a:solidFill>
                </a:uFill>
              </a:rPr>
              <a:t>Europejskie staże zawodowe uczniów Zespołu Szkół Ekonomicznych w Ostrowie Wielkopolskim im. Józefa Gniazdowskiego</a:t>
            </a:r>
            <a:endParaRPr lang="pl-PL" sz="3600" u="sng" dirty="0">
              <a:uFill>
                <a:solidFill>
                  <a:schemeClr val="accent3"/>
                </a:solidFill>
              </a:u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26" name="Picture 2" descr="KAPITAL_LUDZ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49963"/>
            <a:ext cx="1658938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UE+EFS_L-k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165305"/>
            <a:ext cx="154766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1763688" y="6093296"/>
            <a:ext cx="590465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</a:rPr>
              <a:t>Projekt  współfinansowany przez Unię Europejską w ramach środków Europejskiego Funduszu </a:t>
            </a:r>
            <a:r>
              <a:rPr lang="pl-PL" sz="1600" dirty="0" smtClean="0">
                <a:solidFill>
                  <a:schemeClr val="bg1"/>
                </a:solidFill>
              </a:rPr>
              <a:t>Społecznego</a:t>
            </a:r>
            <a:endParaRPr lang="pl-PL" sz="1600" dirty="0">
              <a:solidFill>
                <a:schemeClr val="bg1"/>
              </a:solidFill>
            </a:endParaRPr>
          </a:p>
        </p:txBody>
      </p:sp>
      <p:pic>
        <p:nvPicPr>
          <p:cNvPr id="8" name="Obraz 7" descr="ZSE-logo szkoly(1)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484784"/>
            <a:ext cx="2880320" cy="301048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7851648" cy="1828800"/>
          </a:xfrm>
        </p:spPr>
        <p:txBody>
          <a:bodyPr/>
          <a:lstStyle/>
          <a:p>
            <a:pPr algn="l"/>
            <a:r>
              <a:rPr lang="pl-PL" dirty="0" smtClean="0"/>
              <a:t>W pracy</a:t>
            </a:r>
            <a:endParaRPr lang="pl-PL" dirty="0"/>
          </a:p>
        </p:txBody>
      </p:sp>
      <p:pic>
        <p:nvPicPr>
          <p:cNvPr id="6" name="Picture 2" descr="https://fbcdn-sphotos-h-a.akamaihd.net/hphotos-ak-xpf1/v/t34.0-12/10863517_1546803585566867_488893043_n.jpg?oh=c641bb8ac93a3c368a8660477e384247&amp;oe=5495F34C&amp;__gda__=1419107676_d19402c83aa490840696e3dff95d0e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708920"/>
            <a:ext cx="4704522" cy="3528392"/>
          </a:xfrm>
          <a:prstGeom prst="rect">
            <a:avLst/>
          </a:prstGeom>
          <a:noFill/>
        </p:spPr>
      </p:pic>
      <p:sp>
        <p:nvSpPr>
          <p:cNvPr id="7" name="Tytuł 3"/>
          <p:cNvSpPr txBox="1">
            <a:spLocks/>
          </p:cNvSpPr>
          <p:nvPr/>
        </p:nvSpPr>
        <p:spPr>
          <a:xfrm>
            <a:off x="179512" y="3429000"/>
            <a:ext cx="4320480" cy="161277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ytuł 3"/>
          <p:cNvSpPr txBox="1">
            <a:spLocks/>
          </p:cNvSpPr>
          <p:nvPr/>
        </p:nvSpPr>
        <p:spPr>
          <a:xfrm>
            <a:off x="331912" y="3581400"/>
            <a:ext cx="4320480" cy="161277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>
              <a:spcBef>
                <a:spcPct val="0"/>
              </a:spcBef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Skanowaliśmy</a:t>
            </a:r>
            <a:r>
              <a:rPr kumimoji="0" lang="pl-PL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i porządkowaliśmy </a:t>
            </a:r>
          </a:p>
          <a:p>
            <a:pPr lvl="0">
              <a:spcBef>
                <a:spcPct val="0"/>
              </a:spcBef>
            </a:pPr>
            <a:r>
              <a:rPr lang="pl-PL" sz="3200" b="1" baseline="0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dokumenty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fbcdn-sphotos-h-a.akamaihd.net/hphotos-ak-xpf1/v/t34.0-12/1606847_778087025562286_8444298829533729684_n.jpg?oh=1e361b6d8307bc2cba569db3ce85106d&amp;oe=5495EFA3&amp;__gda__=1419118236_94acf0a8688b198bdf35f62eaa34c9f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980728"/>
            <a:ext cx="3672408" cy="3744416"/>
          </a:xfrm>
          <a:prstGeom prst="rect">
            <a:avLst/>
          </a:prstGeom>
          <a:noFill/>
        </p:spPr>
      </p:pic>
      <p:sp>
        <p:nvSpPr>
          <p:cNvPr id="60424" name="AutoShape 8" descr="https://www.facebook.com/ajax/mercury/attachments/photo.php?fbid=716094651820229&amp;mode=contain&amp;width=176&amp;height=176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381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0426" name="Picture 10" descr="https://fbcdn-sphotos-h-a.akamaihd.net/hphotos-ak-xpa1/v/t34.0-12/10818910_716094651820229_1051846041_n.jpg?oh=36a6ebe6f14ec8657f587f7387430326&amp;oe=5495ADDB&amp;__gda__=1419097979_069e181a09100c435737da59fad6b6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24744"/>
            <a:ext cx="3726413" cy="4968552"/>
          </a:xfrm>
          <a:prstGeom prst="rect">
            <a:avLst/>
          </a:prstGeom>
          <a:noFill/>
        </p:spPr>
      </p:pic>
      <p:sp>
        <p:nvSpPr>
          <p:cNvPr id="10" name="Tytuł 3"/>
          <p:cNvSpPr txBox="1">
            <a:spLocks/>
          </p:cNvSpPr>
          <p:nvPr/>
        </p:nvSpPr>
        <p:spPr>
          <a:xfrm>
            <a:off x="4355976" y="4725144"/>
            <a:ext cx="4320480" cy="161277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>
              <a:spcBef>
                <a:spcPct val="0"/>
              </a:spcBef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Prowadziliśmy</a:t>
            </a:r>
            <a:r>
              <a:rPr kumimoji="0" lang="pl-PL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ewidencję sprzedaży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/>
          </p:cNvSpPr>
          <p:nvPr/>
        </p:nvSpPr>
        <p:spPr>
          <a:xfrm>
            <a:off x="395536" y="260648"/>
            <a:ext cx="8136904" cy="161277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>
              <a:spcBef>
                <a:spcPct val="0"/>
              </a:spcBef>
            </a:pPr>
            <a:r>
              <a:rPr lang="pl-PL" sz="32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Zaznajomiliśmy się z obiegiem dokumentów występujących w przedsiębiorstwie angielskim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7586" name="Picture 2" descr="https://fbcdn-sphotos-h-a.akamaihd.net/hphotos-ak-xpa1/v/t34.0-12/10698517_778087062228949_1395803422195095599_n.jpg?oh=671a1ed8b3eeaa341f7ed925fa0be5a3&amp;oe=5495D320&amp;__gda__=1419036726_26c332f2716fae29041592b231442d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3456384" cy="4608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7590" name="Picture 6" descr="https://fbcdn-sphotos-h-a.akamaihd.net/hphotos-ak-xpa1/v/t34.0-12/10846402_778087085562280_3505561834346420412_n.jpg?oh=dd0b5384acd3b388da2dfa10335604ba&amp;oe=5494C18D&amp;__gda__=1419034459_7e101c664df954d3b07a1f3b21f060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916832"/>
            <a:ext cx="3510390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40325_115715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80528" y="2492896"/>
            <a:ext cx="4608512" cy="3456384"/>
          </a:xfrm>
          <a:prstGeom prst="rect">
            <a:avLst/>
          </a:prstGeom>
        </p:spPr>
      </p:pic>
      <p:sp>
        <p:nvSpPr>
          <p:cNvPr id="5" name="Tytuł 3"/>
          <p:cNvSpPr txBox="1">
            <a:spLocks/>
          </p:cNvSpPr>
          <p:nvPr/>
        </p:nvSpPr>
        <p:spPr>
          <a:xfrm>
            <a:off x="1331640" y="620688"/>
            <a:ext cx="7200800" cy="110872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>
              <a:spcBef>
                <a:spcPct val="0"/>
              </a:spcBef>
            </a:pPr>
            <a:r>
              <a:rPr lang="pl-PL" sz="32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Wypełnialiśmy dokumentację związaną </a:t>
            </a:r>
            <a:r>
              <a:rPr lang="pl-PL" sz="3200" b="1" dirty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z daną </a:t>
            </a:r>
            <a:r>
              <a:rPr lang="pl-PL" sz="32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firmą w języku angielskim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4" descr="https://fbcdn-sphotos-h-a.akamaihd.net/hphotos-ak-xpf1/v/t34.0-12/10431504_778087205562268_328955920258951694_n.jpg?oh=7cc6ddb491bd2698de76d5588bd096bd&amp;oe=5495FEB9&amp;__gda__=1419091782_773a73a6eb51b76854a4324e2a8590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44824"/>
            <a:ext cx="4416490" cy="3312368"/>
          </a:xfrm>
          <a:prstGeom prst="rect">
            <a:avLst/>
          </a:prstGeom>
          <a:noFill/>
        </p:spPr>
      </p:pic>
      <p:sp>
        <p:nvSpPr>
          <p:cNvPr id="29698" name="AutoShape 2" descr="http://poczta.o2.pl/?cmd=getpart&amp;link=h87FgUkvxtlVXl00aSAtPzbaajNAd2OtLTPZfTMwhWaZjSMeP3OxPTPoajMoejNJ8zcaNDNofjN6hmYjPTPoaTMAcDOJ8jNZjSMs8CMslw02Z6CGw5wAikDAoMzMoeDOsbzX2ODMAeDMZdDNRNDO2aVNiNTOwdTOkeTM6f2XeJVMINSXfGGc2k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632848" cy="920080"/>
          </a:xfrm>
        </p:spPr>
        <p:txBody>
          <a:bodyPr>
            <a:normAutofit/>
          </a:bodyPr>
          <a:lstStyle/>
          <a:p>
            <a:r>
              <a:rPr lang="pl-PL" sz="4000" dirty="0" smtClean="0"/>
              <a:t>Przygotowaliśmy paczki do wysyłki</a:t>
            </a:r>
            <a:endParaRPr lang="pl-PL" sz="4000" dirty="0"/>
          </a:p>
        </p:txBody>
      </p:sp>
      <p:pic>
        <p:nvPicPr>
          <p:cNvPr id="4" name="Obraz 3" descr="10253298_720969607953165_764739111_n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844824"/>
            <a:ext cx="3048000" cy="4057650"/>
          </a:xfrm>
          <a:prstGeom prst="rect">
            <a:avLst/>
          </a:prstGeom>
        </p:spPr>
      </p:pic>
      <p:pic>
        <p:nvPicPr>
          <p:cNvPr id="6" name="Obraz 5" descr="10250941_720979284618864_478451597_n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988840"/>
            <a:ext cx="4488160" cy="336612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bcdn-sphotos-h-a.akamaihd.net/hphotos-ak-xpa1/v/t34.0-12/10846351_778086972228958_3365570878545893668_n.jpg?oh=0900aaea1aecf0439e90c9e299b2b81e&amp;oe=54960563&amp;__gda__=1419037941_d3ce402e443e346307def30252e767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62044"/>
            <a:ext cx="3672408" cy="5271280"/>
          </a:xfrm>
          <a:prstGeom prst="rect">
            <a:avLst/>
          </a:prstGeom>
          <a:noFill/>
        </p:spPr>
      </p:pic>
      <p:sp>
        <p:nvSpPr>
          <p:cNvPr id="3" name="Tytuł 3"/>
          <p:cNvSpPr txBox="1">
            <a:spLocks/>
          </p:cNvSpPr>
          <p:nvPr/>
        </p:nvSpPr>
        <p:spPr>
          <a:xfrm>
            <a:off x="4391472" y="1052736"/>
            <a:ext cx="4752528" cy="144016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85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>
              <a:spcBef>
                <a:spcPct val="0"/>
              </a:spcBef>
            </a:pPr>
            <a:r>
              <a:rPr lang="pl-PL" sz="32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Organizowaliśmy swoje miejsca pracy oraz zapoznawaliśmy się z przyjmowaniem i wysyłaniem korespondencji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6561" name="Picture 1" descr="C:\Users\Rodzinka\AppData\Local\Microsoft\Windows\Temporary Internet Files\Content.IE5\9FJ10R0V\IMG_7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780928"/>
            <a:ext cx="4391472" cy="329360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/>
          <p:cNvSpPr txBox="1">
            <a:spLocks/>
          </p:cNvSpPr>
          <p:nvPr/>
        </p:nvSpPr>
        <p:spPr>
          <a:xfrm>
            <a:off x="4932040" y="1052736"/>
            <a:ext cx="4752528" cy="11521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>
              <a:spcBef>
                <a:spcPct val="0"/>
              </a:spcBef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Laminowaniem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Obraz 3" descr="P10406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07235" y="2015548"/>
            <a:ext cx="5237990" cy="3888432"/>
          </a:xfrm>
          <a:prstGeom prst="rect">
            <a:avLst/>
          </a:prstGeom>
        </p:spPr>
      </p:pic>
      <p:sp>
        <p:nvSpPr>
          <p:cNvPr id="65538" name="AutoShape 2" descr="https://webmail.home.pl/appsuite/api/mail/IMG_7214.JPG?action=attachment&amp;folder=default0%2FINBOX&amp;id=89&amp;attachment=3&amp;delivery=view"/>
          <p:cNvSpPr>
            <a:spLocks noChangeAspect="1" noChangeArrowheads="1"/>
          </p:cNvSpPr>
          <p:nvPr/>
        </p:nvSpPr>
        <p:spPr bwMode="auto">
          <a:xfrm>
            <a:off x="63500" y="-136525"/>
            <a:ext cx="10696575" cy="802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5540" name="AutoShape 4" descr="https://webmail.home.pl/appsuite/api/mail/IMG_7214.JPG?action=attachment&amp;folder=default0%2FINBOX&amp;id=89&amp;attachment=3&amp;delivery=view"/>
          <p:cNvSpPr>
            <a:spLocks noChangeAspect="1" noChangeArrowheads="1"/>
          </p:cNvSpPr>
          <p:nvPr/>
        </p:nvSpPr>
        <p:spPr bwMode="auto">
          <a:xfrm>
            <a:off x="63500" y="-136525"/>
            <a:ext cx="31089600" cy="2331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 descr="IMG_72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708920"/>
            <a:ext cx="4296477" cy="322235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K:\Images\My photos\Zdjęcie-0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4283968" cy="3212976"/>
          </a:xfrm>
          <a:prstGeom prst="rect">
            <a:avLst/>
          </a:prstGeom>
          <a:noFill/>
        </p:spPr>
      </p:pic>
      <p:pic>
        <p:nvPicPr>
          <p:cNvPr id="68609" name="Picture 1" descr="C:\Users\Rodzinka\AppData\Local\Microsoft\Windows\Temporary Internet Files\Content.IE5\9FJ10R0V\IMG_7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492896"/>
            <a:ext cx="5076056" cy="3807042"/>
          </a:xfrm>
          <a:prstGeom prst="rect">
            <a:avLst/>
          </a:prstGeom>
          <a:noFill/>
        </p:spPr>
      </p:pic>
      <p:sp>
        <p:nvSpPr>
          <p:cNvPr id="4" name="Tytuł 3"/>
          <p:cNvSpPr txBox="1">
            <a:spLocks/>
          </p:cNvSpPr>
          <p:nvPr/>
        </p:nvSpPr>
        <p:spPr>
          <a:xfrm>
            <a:off x="5004048" y="620688"/>
            <a:ext cx="4680520" cy="158417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>
              <a:spcBef>
                <a:spcPct val="0"/>
              </a:spcBef>
            </a:pPr>
            <a:r>
              <a:rPr kumimoji="0" lang="pl-PL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Przygotowaliśmy pisma</a:t>
            </a:r>
          </a:p>
          <a:p>
            <a:pPr lvl="0">
              <a:spcBef>
                <a:spcPct val="0"/>
              </a:spcBef>
            </a:pPr>
            <a:r>
              <a:rPr kumimoji="0" lang="pl-PL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dla nowych klientów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7851648" cy="1828800"/>
          </a:xfrm>
        </p:spPr>
        <p:txBody>
          <a:bodyPr>
            <a:normAutofit/>
          </a:bodyPr>
          <a:lstStyle/>
          <a:p>
            <a:r>
              <a:rPr lang="pl-PL" sz="4400" dirty="0" smtClean="0"/>
              <a:t>Mieliśmy bezpośredni kontakt z klientami</a:t>
            </a:r>
            <a:endParaRPr lang="pl-PL" sz="4400" dirty="0"/>
          </a:p>
        </p:txBody>
      </p:sp>
      <p:pic>
        <p:nvPicPr>
          <p:cNvPr id="58370" name="Picture 2" descr="https://fbcdn-sphotos-h-a.akamaihd.net/hphotos-ak-xpa1/v/t35.0-12/10856442_768337173240567_67703121_o.jpg?oh=73286b8ef915bb0fd6bd32f6db8da78c&amp;oe=54998D41&amp;__gda__=1419367578_907f072f5c3f3d4197192d2f99c69b2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276872"/>
            <a:ext cx="5616624" cy="4212468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fbcdn-sphotos-h-a.akamaihd.net/hphotos-ak-xpf1/v/t34.0-12/10866667_758877630861419_1644220969_n.jpg?oh=012123dd6aae73259a719b022736c3c4&amp;oe=54959855&amp;__gda__=1419111237_08efb86453a552c2a1d62fd1efac21a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908720"/>
            <a:ext cx="4464496" cy="3348372"/>
          </a:xfrm>
          <a:prstGeom prst="rect">
            <a:avLst/>
          </a:prstGeom>
          <a:noFill/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179512" y="1340768"/>
            <a:ext cx="3675184" cy="1180728"/>
          </a:xfrm>
        </p:spPr>
        <p:txBody>
          <a:bodyPr>
            <a:normAutofit fontScale="90000"/>
          </a:bodyPr>
          <a:lstStyle/>
          <a:p>
            <a:r>
              <a:rPr lang="pl-PL" sz="3200" dirty="0" smtClean="0"/>
              <a:t>Wspólnie pracowaliśmy</a:t>
            </a:r>
            <a:br>
              <a:rPr lang="pl-PL" sz="3200" dirty="0" smtClean="0"/>
            </a:br>
            <a:r>
              <a:rPr lang="pl-PL" sz="3200" dirty="0" smtClean="0"/>
              <a:t>z zespołem</a:t>
            </a:r>
            <a:br>
              <a:rPr lang="pl-PL" sz="3200" dirty="0" smtClean="0"/>
            </a:br>
            <a:r>
              <a:rPr lang="pl-PL" sz="3200" dirty="0" smtClean="0"/>
              <a:t> przedsiębiorstwa</a:t>
            </a:r>
            <a:endParaRPr lang="pl-PL" sz="3200" dirty="0"/>
          </a:p>
        </p:txBody>
      </p:sp>
      <p:pic>
        <p:nvPicPr>
          <p:cNvPr id="8" name="Obraz 7" descr="10318825_720980474618745_1937908189_n-1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068960"/>
            <a:ext cx="4704523" cy="352839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lym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412776"/>
            <a:ext cx="7380312" cy="5315411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26876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dirty="0" smtClean="0"/>
              <a:t>Uczestnicy stażu</a:t>
            </a:r>
            <a:endParaRPr lang="pl-PL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_DSC32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489643" y="3096217"/>
            <a:ext cx="5654357" cy="3761783"/>
          </a:xfrm>
          <a:prstGeom prst="rect">
            <a:avLst/>
          </a:prstGeom>
        </p:spPr>
      </p:pic>
      <p:sp>
        <p:nvSpPr>
          <p:cNvPr id="6" name="Tytuł 3"/>
          <p:cNvSpPr txBox="1">
            <a:spLocks/>
          </p:cNvSpPr>
          <p:nvPr/>
        </p:nvSpPr>
        <p:spPr>
          <a:xfrm>
            <a:off x="107504" y="4365104"/>
            <a:ext cx="3204864" cy="20882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>
              <a:spcBef>
                <a:spcPct val="0"/>
              </a:spcBef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Obróbka</a:t>
            </a:r>
            <a:r>
              <a:rPr kumimoji="0" lang="pl-PL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graficzna zdjęć  oraz wypełnianie korespondencji w języku angielskim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Obraz 6" descr="_DSC32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79512" y="620688"/>
            <a:ext cx="5256584" cy="349714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899592" y="476672"/>
            <a:ext cx="7851648" cy="11521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Zajęcia języka angielskiego</a:t>
            </a:r>
            <a:endParaRPr lang="pl-PL" dirty="0"/>
          </a:p>
        </p:txBody>
      </p:sp>
      <p:pic>
        <p:nvPicPr>
          <p:cNvPr id="6" name="Obraz 5" descr="P1040388.JPG"/>
          <p:cNvPicPr>
            <a:picLocks noChangeAspect="1"/>
          </p:cNvPicPr>
          <p:nvPr/>
        </p:nvPicPr>
        <p:blipFill>
          <a:blip r:embed="rId2" cstate="print"/>
          <a:srcRect l="4470" t="23838"/>
          <a:stretch>
            <a:fillRect/>
          </a:stretch>
        </p:blipFill>
        <p:spPr>
          <a:xfrm>
            <a:off x="1259632" y="2204864"/>
            <a:ext cx="6156176" cy="368102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Rodzinka\AppData\Local\Microsoft\Windows\Temporary Internet Files\Content.IE5\VLY62Y9P\IMG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376368" cy="5532276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5181200" cy="1067544"/>
          </a:xfrm>
        </p:spPr>
        <p:txBody>
          <a:bodyPr>
            <a:normAutofit/>
          </a:bodyPr>
          <a:lstStyle/>
          <a:p>
            <a:r>
              <a:rPr lang="pl-PL" sz="4400" dirty="0" smtClean="0"/>
              <a:t>Grupa Pierwsza</a:t>
            </a:r>
            <a:endParaRPr lang="pl-PL" sz="44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s://fbcdn-sphotos-h-a.akamaihd.net/hphotos-ak-xpa1/v/t34.0-12/10850697_758877610861421_764124844_n.jpg?oh=4c8fc9ac2c86c2cbbb065980af556f78&amp;oe=549592B5&amp;__gda__=1419086250_1692b7a8e7bac2b8a5724dafc4c8cab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8"/>
            <a:ext cx="6048672" cy="4536504"/>
          </a:xfrm>
          <a:prstGeom prst="rect">
            <a:avLst/>
          </a:prstGeom>
          <a:noFill/>
        </p:spPr>
      </p:pic>
      <p:sp>
        <p:nvSpPr>
          <p:cNvPr id="3" name="Tytuł 2"/>
          <p:cNvSpPr txBox="1">
            <a:spLocks/>
          </p:cNvSpPr>
          <p:nvPr/>
        </p:nvSpPr>
        <p:spPr>
          <a:xfrm>
            <a:off x="691952" y="341040"/>
            <a:ext cx="5181200" cy="106754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Grupa Druga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P1040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780928"/>
            <a:ext cx="3960440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https://fbcdn-sphotos-h-a.akamaihd.net/hphotos-ak-xpf1/v/t34.0-12/10846732_758877644194751_1281496204_n.jpg?oh=a5b184b7dc318f0b72123b83caa3083f&amp;oe=5495FDA1&amp;__gda__=1419115953_8a92f3519ec84326503b51237b94ac5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492896"/>
            <a:ext cx="3055268" cy="40736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539552" y="836712"/>
            <a:ext cx="771100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 czasie trwania stażu  zwiedziliśmy</a:t>
            </a:r>
            <a:endParaRPr kumimoji="0" lang="pl-PL" sz="5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10403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4293096"/>
            <a:ext cx="3264363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41" name="Picture 5" descr="F:\P1040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38439" y="866631"/>
            <a:ext cx="4271798" cy="3203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P10402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42080" y="2060848"/>
            <a:ext cx="3701920" cy="2776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P10403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843867" y="692639"/>
            <a:ext cx="3455908" cy="2591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47" name="Picture 11" descr="https://fbcdn-sphotos-h-a.akamaihd.net/hphotos-ak-xpf1/v/t34.0-12/10859401_778092265561762_1454935724_n.jpg?oh=2b7c5e85f370c943477638a2f3c6a099&amp;oe=5495F385&amp;__gda__=1419089621_8a2ba7b0c80593da7ff4bb32134a81b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221088"/>
            <a:ext cx="3151205" cy="23634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1115616" y="0"/>
            <a:ext cx="7851648" cy="1828800"/>
          </a:xfrm>
        </p:spPr>
        <p:txBody>
          <a:bodyPr/>
          <a:lstStyle/>
          <a:p>
            <a:r>
              <a:rPr lang="pl-PL" dirty="0" smtClean="0"/>
              <a:t>Plymouth</a:t>
            </a:r>
            <a:endParaRPr lang="pl-PL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10403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16532" y="1376772"/>
            <a:ext cx="3744416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F:\P1040292.JPG"/>
          <p:cNvPicPr>
            <a:picLocks noChangeAspect="1" noChangeArrowheads="1"/>
          </p:cNvPicPr>
          <p:nvPr/>
        </p:nvPicPr>
        <p:blipFill>
          <a:blip r:embed="rId3" cstate="print"/>
          <a:srcRect r="31429"/>
          <a:stretch>
            <a:fillRect/>
          </a:stretch>
        </p:blipFill>
        <p:spPr bwMode="auto">
          <a:xfrm rot="5400000">
            <a:off x="3311860" y="1304764"/>
            <a:ext cx="2304256" cy="25202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3" descr="F:\P10402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265077" y="1223755"/>
            <a:ext cx="4248473" cy="3186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6" descr="F:\P10403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3645024"/>
            <a:ext cx="4104456" cy="3078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8914" name="AutoShape 2" descr="http://poczta.o2.pl/?cmd=getpart&amp;link=h87FgUkvxtlVXl00aSAtPzbaajNAd2OtLTPZfTMwhWaZjSMeP3OxPTPoajMoejNJ8zcaNDNofjN6hmYjPTPoaTMAcDOJ8jNZjSMs8CMslw02Z6CGw5wAikDAoMzMoeDOsbzX2ODMAeDMZdDNRNDO2aVNiNTOwdTOkeTM6f2XeJVMINSXfGGc2k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8916" name="AutoShape 4" descr="http://poczta.o2.pl/?cmd=getpart&amp;link=h87FgUkvxtlVXl00aSAtPzbaajNAd2OtLTPZfTMwhWaZjSMeP3OxPTPoajMoejNJ8zcaNDNofjN6hmYjPTPoaTMAcDOJ8jNZjSMs8CMslw02Z6CGw5wAikDAoMzMoeDOsbzX2ODMAeDMZdDNRNDO2aVNiNTOwdTOkeTM6f2XeJVMINSXfGGc2k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ytuł 6"/>
          <p:cNvSpPr>
            <a:spLocks noGrp="1"/>
          </p:cNvSpPr>
          <p:nvPr>
            <p:ph type="ctrTitle"/>
          </p:nvPr>
        </p:nvSpPr>
        <p:spPr>
          <a:xfrm>
            <a:off x="3275856" y="404664"/>
            <a:ext cx="3456384" cy="936104"/>
          </a:xfrm>
        </p:spPr>
        <p:txBody>
          <a:bodyPr>
            <a:noAutofit/>
          </a:bodyPr>
          <a:lstStyle/>
          <a:p>
            <a:pPr algn="l"/>
            <a:r>
              <a:rPr lang="pl-PL" sz="3600" dirty="0" smtClean="0"/>
              <a:t>Kościół St. Matthias</a:t>
            </a:r>
            <a:endParaRPr lang="pl-PL" sz="3600" dirty="0"/>
          </a:p>
        </p:txBody>
      </p:sp>
      <p:sp>
        <p:nvSpPr>
          <p:cNvPr id="12" name="Tytuł 6"/>
          <p:cNvSpPr txBox="1">
            <a:spLocks/>
          </p:cNvSpPr>
          <p:nvPr/>
        </p:nvSpPr>
        <p:spPr>
          <a:xfrm>
            <a:off x="107504" y="5301208"/>
            <a:ext cx="2448272" cy="86409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6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Royal</a:t>
            </a:r>
            <a:r>
              <a:rPr kumimoji="0" lang="pl-PL" sz="56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5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Citadel</a:t>
            </a:r>
            <a:endParaRPr kumimoji="0" lang="pl-PL" sz="5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F:\P10403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356992"/>
            <a:ext cx="4488499" cy="3366374"/>
          </a:xfrm>
          <a:prstGeom prst="rect">
            <a:avLst/>
          </a:prstGeom>
          <a:noFill/>
        </p:spPr>
      </p:pic>
      <p:pic>
        <p:nvPicPr>
          <p:cNvPr id="4" name="Picture 8" descr="F:\P1040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052736"/>
            <a:ext cx="3552395" cy="2664296"/>
          </a:xfrm>
          <a:prstGeom prst="rect">
            <a:avLst/>
          </a:prstGeom>
          <a:noFill/>
        </p:spPr>
      </p:pic>
      <p:pic>
        <p:nvPicPr>
          <p:cNvPr id="5" name="Picture 7" descr="F:\P10403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44524" y="944724"/>
            <a:ext cx="3744415" cy="2808311"/>
          </a:xfrm>
          <a:prstGeom prst="rect">
            <a:avLst/>
          </a:prstGeom>
          <a:noFill/>
        </p:spPr>
      </p:pic>
      <p:sp>
        <p:nvSpPr>
          <p:cNvPr id="8" name="Tytuł 6"/>
          <p:cNvSpPr txBox="1">
            <a:spLocks/>
          </p:cNvSpPr>
          <p:nvPr/>
        </p:nvSpPr>
        <p:spPr>
          <a:xfrm>
            <a:off x="6084168" y="5157192"/>
            <a:ext cx="3059832" cy="9647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 algn="r">
              <a:spcBef>
                <a:spcPct val="0"/>
              </a:spcBef>
            </a:pPr>
            <a:r>
              <a:rPr kumimoji="0" lang="pl-PL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Barbician</a:t>
            </a:r>
            <a:endParaRPr kumimoji="0" lang="pl-PL" sz="5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3275856" y="-243408"/>
            <a:ext cx="3888432" cy="2160240"/>
          </a:xfrm>
        </p:spPr>
        <p:txBody>
          <a:bodyPr/>
          <a:lstStyle/>
          <a:p>
            <a:pPr algn="l"/>
            <a:r>
              <a:rPr lang="pl-PL" dirty="0" smtClean="0"/>
              <a:t>Plymouth </a:t>
            </a:r>
            <a:r>
              <a:rPr lang="pl-PL" dirty="0" err="1" smtClean="0"/>
              <a:t>Hou</a:t>
            </a:r>
            <a:endParaRPr lang="pl-PL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-108520" y="764704"/>
            <a:ext cx="3678560" cy="1121296"/>
          </a:xfrm>
        </p:spPr>
        <p:txBody>
          <a:bodyPr>
            <a:normAutofit/>
          </a:bodyPr>
          <a:lstStyle/>
          <a:p>
            <a:r>
              <a:rPr lang="pl-PL" sz="3200" dirty="0" err="1" smtClean="0"/>
              <a:t>Smeaton's</a:t>
            </a:r>
            <a:r>
              <a:rPr lang="pl-PL" sz="3200" dirty="0" smtClean="0"/>
              <a:t> Tower</a:t>
            </a:r>
            <a:endParaRPr lang="pl-PL" sz="3200" dirty="0"/>
          </a:p>
        </p:txBody>
      </p:sp>
      <p:pic>
        <p:nvPicPr>
          <p:cNvPr id="8" name="Obraz 7" descr="P10403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38439" y="2522815"/>
            <a:ext cx="4271797" cy="3203848"/>
          </a:xfrm>
          <a:prstGeom prst="rect">
            <a:avLst/>
          </a:prstGeom>
        </p:spPr>
      </p:pic>
      <p:sp>
        <p:nvSpPr>
          <p:cNvPr id="10" name="Tytuł 4"/>
          <p:cNvSpPr txBox="1">
            <a:spLocks/>
          </p:cNvSpPr>
          <p:nvPr/>
        </p:nvSpPr>
        <p:spPr>
          <a:xfrm>
            <a:off x="4499992" y="5157192"/>
            <a:ext cx="3678560" cy="112129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 algn="r">
              <a:spcBef>
                <a:spcPct val="0"/>
              </a:spcBef>
            </a:pP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Statue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of Sir Francis Drake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3490" name="Picture 2" descr="http://upload.wikimedia.org/wikipedia/commons/e/ef/Sir_Francis_Drake_statue_at_Plymou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220756"/>
            <a:ext cx="2880320" cy="384042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 txBox="1">
            <a:spLocks/>
          </p:cNvSpPr>
          <p:nvPr/>
        </p:nvSpPr>
        <p:spPr>
          <a:xfrm>
            <a:off x="1115616" y="4653136"/>
            <a:ext cx="4752528" cy="158417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>
              <a:spcBef>
                <a:spcPct val="0"/>
              </a:spcBef>
            </a:pPr>
            <a:r>
              <a:rPr kumimoji="0" lang="pl-PL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Land’s</a:t>
            </a:r>
            <a:r>
              <a:rPr kumimoji="0" lang="pl-PL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pl-PL" sz="6600" b="1" noProof="0" dirty="0" err="1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End</a:t>
            </a:r>
            <a:endParaRPr kumimoji="0" lang="pl-PL" sz="6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P1040346.JPG"/>
          <p:cNvPicPr>
            <a:picLocks noChangeAspect="1"/>
          </p:cNvPicPr>
          <p:nvPr/>
        </p:nvPicPr>
        <p:blipFill>
          <a:blip r:embed="rId2" cstate="print"/>
          <a:srcRect t="7589" r="8124"/>
          <a:stretch>
            <a:fillRect/>
          </a:stretch>
        </p:blipFill>
        <p:spPr>
          <a:xfrm rot="5400000">
            <a:off x="4520858" y="2882269"/>
            <a:ext cx="4062723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3501008"/>
            <a:ext cx="3528392" cy="2952328"/>
          </a:xfrm>
        </p:spPr>
        <p:txBody>
          <a:bodyPr>
            <a:noAutofit/>
          </a:bodyPr>
          <a:lstStyle/>
          <a:p>
            <a:r>
              <a:rPr lang="pl-PL" sz="4000" dirty="0" smtClean="0"/>
              <a:t>Staż realizowany w dniach  od 16 do 29 marca 2014</a:t>
            </a:r>
            <a:br>
              <a:rPr lang="pl-PL" sz="4000" dirty="0" smtClean="0"/>
            </a:br>
            <a:r>
              <a:rPr lang="pl-PL" sz="4000" dirty="0" smtClean="0"/>
              <a:t>w Plymouth z partnerem zagranicznym </a:t>
            </a:r>
            <a:r>
              <a:rPr lang="pl-PL" sz="4000" dirty="0" err="1" smtClean="0"/>
              <a:t>Tellus</a:t>
            </a:r>
            <a:r>
              <a:rPr lang="pl-PL" sz="4000" dirty="0" smtClean="0"/>
              <a:t> Ltd, </a:t>
            </a:r>
            <a:r>
              <a:rPr lang="pl-PL" sz="4000" dirty="0" err="1" smtClean="0"/>
              <a:t>Work</a:t>
            </a:r>
            <a:r>
              <a:rPr lang="pl-PL" sz="4000" dirty="0" smtClean="0"/>
              <a:t> </a:t>
            </a:r>
            <a:r>
              <a:rPr lang="pl-PL" sz="4000" dirty="0" err="1" smtClean="0"/>
              <a:t>Experience</a:t>
            </a:r>
            <a:r>
              <a:rPr lang="pl-PL" sz="4000" dirty="0" smtClean="0"/>
              <a:t> UK.</a:t>
            </a:r>
            <a:endParaRPr lang="pl-PL" sz="4000" dirty="0"/>
          </a:p>
        </p:txBody>
      </p:sp>
      <p:pic>
        <p:nvPicPr>
          <p:cNvPr id="8" name="Obraz 7" descr="1374042_10151726133649472_1684588222_n.jpg"/>
          <p:cNvPicPr>
            <a:picLocks noChangeAspect="1"/>
          </p:cNvPicPr>
          <p:nvPr/>
        </p:nvPicPr>
        <p:blipFill>
          <a:blip r:embed="rId3" cstate="print"/>
          <a:srcRect t="25149" b="33983"/>
          <a:stretch>
            <a:fillRect/>
          </a:stretch>
        </p:blipFill>
        <p:spPr>
          <a:xfrm>
            <a:off x="4932040" y="1322674"/>
            <a:ext cx="3096344" cy="1265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322_13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168950" y="2247874"/>
            <a:ext cx="4952593" cy="3714445"/>
          </a:xfrm>
          <a:prstGeom prst="rect">
            <a:avLst/>
          </a:prstGeom>
        </p:spPr>
      </p:pic>
      <p:pic>
        <p:nvPicPr>
          <p:cNvPr id="4" name="Obraz 3" descr="20140322_1323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79512" y="2276872"/>
            <a:ext cx="4608512" cy="3456384"/>
          </a:xfrm>
          <a:prstGeom prst="rect">
            <a:avLst/>
          </a:prstGeom>
        </p:spPr>
      </p:pic>
      <p:sp>
        <p:nvSpPr>
          <p:cNvPr id="5" name="Tytuł 3"/>
          <p:cNvSpPr txBox="1">
            <a:spLocks/>
          </p:cNvSpPr>
          <p:nvPr/>
        </p:nvSpPr>
        <p:spPr>
          <a:xfrm>
            <a:off x="1547664" y="332656"/>
            <a:ext cx="6120680" cy="11521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2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>
              <a:spcBef>
                <a:spcPct val="0"/>
              </a:spcBef>
            </a:pPr>
            <a:r>
              <a:rPr kumimoji="0" lang="pl-PL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Klify w  </a:t>
            </a:r>
            <a:r>
              <a:rPr kumimoji="0" lang="pl-PL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Land’s</a:t>
            </a:r>
            <a:r>
              <a:rPr kumimoji="0" lang="pl-PL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pl-PL" sz="6600" b="1" noProof="0" dirty="0" err="1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End</a:t>
            </a:r>
            <a:endParaRPr kumimoji="0" lang="pl-PL" sz="6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fbcdn-sphotos-h-a.akamaihd.net/hphotos-ak-xpf1/v/t35.0-12/10878732_678195438968376_393176243_o.jpg?oh=96606b71c3e974367c7b14b14428f7cb&amp;oe=5499FE08&amp;__gda__=1419371541_73de4679543a290c055a276b97923542"/>
          <p:cNvPicPr>
            <a:picLocks noChangeAspect="1" noChangeArrowheads="1"/>
          </p:cNvPicPr>
          <p:nvPr/>
        </p:nvPicPr>
        <p:blipFill>
          <a:blip r:embed="rId2" cstate="print"/>
          <a:srcRect b="8112"/>
          <a:stretch>
            <a:fillRect/>
          </a:stretch>
        </p:blipFill>
        <p:spPr bwMode="auto">
          <a:xfrm>
            <a:off x="179512" y="3140968"/>
            <a:ext cx="5184576" cy="3573016"/>
          </a:xfrm>
          <a:prstGeom prst="rect">
            <a:avLst/>
          </a:prstGeom>
          <a:noFill/>
        </p:spPr>
      </p:pic>
      <p:pic>
        <p:nvPicPr>
          <p:cNvPr id="60422" name="Picture 6" descr="https://fbcdn-sphotos-h-a.akamaihd.net/hphotos-ak-xpf1/v/t34.0-12/10867174_758877597528089_1811934852_n.jpg?oh=7125ea8e9141afbf7f83b481daca69a7&amp;oe=5498BF7C&amp;__gda__=1419295916_dcad68db5305e54bec80f1e435026b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2042" y="764704"/>
            <a:ext cx="4971654" cy="3456384"/>
          </a:xfrm>
          <a:prstGeom prst="rect">
            <a:avLst/>
          </a:prstGeom>
          <a:noFill/>
        </p:spPr>
      </p:pic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251520" y="764704"/>
            <a:ext cx="3273496" cy="1859632"/>
          </a:xfrm>
        </p:spPr>
        <p:txBody>
          <a:bodyPr>
            <a:normAutofit/>
          </a:bodyPr>
          <a:lstStyle/>
          <a:p>
            <a:r>
              <a:rPr lang="pl-PL" sz="4800" dirty="0" smtClean="0"/>
              <a:t>Ocean </a:t>
            </a:r>
            <a:r>
              <a:rPr lang="pl-PL" sz="4800" dirty="0" err="1" smtClean="0"/>
              <a:t>Land’s</a:t>
            </a:r>
            <a:r>
              <a:rPr lang="pl-PL" sz="4800" dirty="0" smtClean="0"/>
              <a:t> </a:t>
            </a:r>
            <a:r>
              <a:rPr lang="pl-PL" sz="4800" dirty="0" err="1" smtClean="0"/>
              <a:t>End</a:t>
            </a:r>
            <a:endParaRPr lang="pl-PL" sz="48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20140322_1303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50300" y="1942588"/>
            <a:ext cx="5390626" cy="4042970"/>
          </a:xfrm>
          <a:prstGeom prst="rect">
            <a:avLst/>
          </a:prstGeom>
        </p:spPr>
      </p:pic>
      <p:pic>
        <p:nvPicPr>
          <p:cNvPr id="72706" name="Picture 2" descr="https://fbcdn-sphotos-h-a.akamaihd.net/hphotos-ak-xpf1/v/t34.0-12/10866999_1546803358900223_1763146388_n.jpg?oh=4ca9790589715353d0c65d033c150491&amp;oe=54958C65&amp;__gda__=1419105425_86baec32cc58967ff8d5950677b14b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16632"/>
            <a:ext cx="5243736" cy="3932802"/>
          </a:xfrm>
          <a:prstGeom prst="rect">
            <a:avLst/>
          </a:prstGeom>
          <a:noFill/>
        </p:spPr>
      </p:pic>
      <p:sp>
        <p:nvSpPr>
          <p:cNvPr id="5" name="Tytuł 3"/>
          <p:cNvSpPr txBox="1">
            <a:spLocks/>
          </p:cNvSpPr>
          <p:nvPr/>
        </p:nvSpPr>
        <p:spPr>
          <a:xfrm>
            <a:off x="5148064" y="4437112"/>
            <a:ext cx="3708920" cy="158417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>
              <a:spcBef>
                <a:spcPct val="0"/>
              </a:spcBef>
            </a:pPr>
            <a:r>
              <a:rPr kumimoji="0" lang="pl-PL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Krajobrazy</a:t>
            </a:r>
            <a:r>
              <a:rPr kumimoji="0" lang="pl-PL" sz="54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Land’s</a:t>
            </a:r>
            <a:r>
              <a:rPr kumimoji="0" lang="pl-PL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pl-PL" sz="5400" b="1" noProof="0" dirty="0" err="1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End</a:t>
            </a:r>
            <a:endParaRPr kumimoji="0" lang="pl-PL" sz="5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0" y="1556792"/>
            <a:ext cx="4821160" cy="1067544"/>
          </a:xfrm>
        </p:spPr>
        <p:txBody>
          <a:bodyPr/>
          <a:lstStyle/>
          <a:p>
            <a:r>
              <a:rPr lang="pl-PL" dirty="0" err="1" smtClean="0"/>
              <a:t>Minack</a:t>
            </a:r>
            <a:r>
              <a:rPr lang="pl-PL" dirty="0" smtClean="0"/>
              <a:t> </a:t>
            </a:r>
            <a:r>
              <a:rPr lang="pl-PL" dirty="0" err="1" smtClean="0"/>
              <a:t>Theatre</a:t>
            </a:r>
            <a:endParaRPr lang="pl-PL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3" name="Picture 5" descr="C:\Users\Rodzinka\AppData\Local\Microsoft\Windows\Temporary Internet Files\Content.IE5\XCPF6PPF\IMG_9657.JPG"/>
          <p:cNvPicPr>
            <a:picLocks noChangeAspect="1" noChangeArrowheads="1"/>
          </p:cNvPicPr>
          <p:nvPr/>
        </p:nvPicPr>
        <p:blipFill>
          <a:blip r:embed="rId2" cstate="print"/>
          <a:srcRect l="8290"/>
          <a:stretch>
            <a:fillRect/>
          </a:stretch>
        </p:blipFill>
        <p:spPr bwMode="auto">
          <a:xfrm>
            <a:off x="323528" y="188640"/>
            <a:ext cx="5576168" cy="4560168"/>
          </a:xfrm>
          <a:prstGeom prst="rect">
            <a:avLst/>
          </a:prstGeom>
          <a:noFill/>
        </p:spPr>
      </p:pic>
      <p:pic>
        <p:nvPicPr>
          <p:cNvPr id="8" name="Obraz 7" descr="P10405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2996952"/>
            <a:ext cx="4896544" cy="3672408"/>
          </a:xfrm>
          <a:prstGeom prst="rect">
            <a:avLst/>
          </a:prstGeom>
        </p:spPr>
      </p:pic>
      <p:sp>
        <p:nvSpPr>
          <p:cNvPr id="83972" name="AutoShape 4" descr="http://poczta.o2.pl/?cmd=getpart&amp;link=d9j4Qqk3DbbVykF01SAtPzbaODOsMTMVO2OtLTPsejMkPjMZhWaZjSMeb3OxPTPoeDORPjN6hnYwjTM6ejNofDNJ83bwjTM6ejNofDNJ8jNZjSMs8CMslw02Z6CGw5wAikEABx1RifjNVdkLFZwRk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Tytuł 6"/>
          <p:cNvSpPr>
            <a:spLocks noGrp="1"/>
          </p:cNvSpPr>
          <p:nvPr>
            <p:ph type="ctrTitle"/>
          </p:nvPr>
        </p:nvSpPr>
        <p:spPr>
          <a:xfrm>
            <a:off x="0" y="5013176"/>
            <a:ext cx="3848544" cy="1067544"/>
          </a:xfrm>
        </p:spPr>
        <p:txBody>
          <a:bodyPr>
            <a:normAutofit/>
          </a:bodyPr>
          <a:lstStyle/>
          <a:p>
            <a:r>
              <a:rPr lang="pl-PL" sz="4400" dirty="0" err="1" smtClean="0"/>
              <a:t>Minack</a:t>
            </a:r>
            <a:r>
              <a:rPr lang="pl-PL" sz="4400" dirty="0" smtClean="0"/>
              <a:t> </a:t>
            </a:r>
            <a:r>
              <a:rPr lang="pl-PL" sz="4400" dirty="0" err="1" smtClean="0"/>
              <a:t>Theatre</a:t>
            </a:r>
            <a:endParaRPr lang="pl-PL" sz="44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\\MONCZI\Users\Nowa\Pictures\anglia plymond\P1040536.JPG"/>
          <p:cNvPicPr>
            <a:picLocks noChangeAspect="1" noChangeArrowheads="1"/>
          </p:cNvPicPr>
          <p:nvPr/>
        </p:nvPicPr>
        <p:blipFill>
          <a:blip r:embed="rId2" cstate="print"/>
          <a:srcRect t="11457" r="9934"/>
          <a:stretch>
            <a:fillRect/>
          </a:stretch>
        </p:blipFill>
        <p:spPr bwMode="auto">
          <a:xfrm>
            <a:off x="3599384" y="2564904"/>
            <a:ext cx="5544616" cy="4088142"/>
          </a:xfrm>
          <a:prstGeom prst="rect">
            <a:avLst/>
          </a:prstGeom>
          <a:noFill/>
        </p:spPr>
      </p:pic>
      <p:pic>
        <p:nvPicPr>
          <p:cNvPr id="84994" name="Picture 2" descr="https://fbcdn-sphotos-h-a.akamaihd.net/hphotos-ak-xpa1/v/t34.0-12/10859653_758877664194749_939973846_n.jpg?oh=5ba0af3ed69755d9d68ad0cac0f54420&amp;oe=5495EC86&amp;__gda__=1419092313_ab75b25947fe911573d6160a7d14459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48680"/>
            <a:ext cx="5257800" cy="3943350"/>
          </a:xfrm>
          <a:prstGeom prst="rect">
            <a:avLst/>
          </a:prstGeom>
          <a:noFill/>
        </p:spPr>
      </p:pic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-1116632" y="4869160"/>
            <a:ext cx="4605136" cy="1067544"/>
          </a:xfrm>
        </p:spPr>
        <p:txBody>
          <a:bodyPr>
            <a:normAutofit/>
          </a:bodyPr>
          <a:lstStyle/>
          <a:p>
            <a:r>
              <a:rPr lang="pl-PL" sz="4000" dirty="0" err="1" smtClean="0"/>
              <a:t>Minack</a:t>
            </a:r>
            <a:r>
              <a:rPr lang="pl-PL" sz="4000" dirty="0" smtClean="0"/>
              <a:t> </a:t>
            </a:r>
            <a:r>
              <a:rPr lang="pl-PL" sz="4000" dirty="0" err="1" smtClean="0"/>
              <a:t>Theatre</a:t>
            </a:r>
            <a:endParaRPr lang="pl-PL" sz="4000" dirty="0"/>
          </a:p>
        </p:txBody>
      </p:sp>
      <p:sp>
        <p:nvSpPr>
          <p:cNvPr id="17410" name="AutoShape 2" descr="http://poczta.o2.pl/?cmd=getpart&amp;link=jcYiw7k7fiFVXl2aSAtPzbaNDNkPzNVf2OtLTPoaDMwfDNRhWaZjSMea3OxPTPocTMZMjNVhnYwjTMRNzM6djNJ83bwjTMRNzM6djNJ8jNZjSMs8CMslw02Z6CGw5wAikDAsMTMZMzMsOzXoNTN2bSMfGGc2k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3347864" y="4653136"/>
            <a:ext cx="5256584" cy="1008112"/>
          </a:xfrm>
        </p:spPr>
        <p:txBody>
          <a:bodyPr>
            <a:normAutofit/>
          </a:bodyPr>
          <a:lstStyle/>
          <a:p>
            <a:r>
              <a:rPr lang="pl-PL" sz="4400" dirty="0" err="1" smtClean="0"/>
              <a:t>Minack</a:t>
            </a:r>
            <a:r>
              <a:rPr lang="pl-PL" sz="4400" dirty="0" smtClean="0"/>
              <a:t> </a:t>
            </a:r>
            <a:r>
              <a:rPr lang="pl-PL" sz="4400" dirty="0" err="1" smtClean="0"/>
              <a:t>Theatre</a:t>
            </a:r>
            <a:endParaRPr lang="pl-PL" sz="4400" dirty="0"/>
          </a:p>
        </p:txBody>
      </p:sp>
      <p:pic>
        <p:nvPicPr>
          <p:cNvPr id="7" name="Obraz 6" descr="20140322_1157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836712"/>
            <a:ext cx="4824536" cy="3618402"/>
          </a:xfrm>
          <a:prstGeom prst="rect">
            <a:avLst/>
          </a:prstGeom>
        </p:spPr>
      </p:pic>
      <p:pic>
        <p:nvPicPr>
          <p:cNvPr id="6" name="Picture 4" descr="https://fbcdn-sphotos-h-a.akamaihd.net/hphotos-ak-xpf1/v/t34.0-12/10841636_758877560861426_2145812816_n.jpg?oh=a7991f260d0a57685579ad4a812b0c26&amp;oe=5499B39C&amp;__gda__=1419363532_b5b0dfbe095c2ff6303cc2ecffc181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3654406" cy="4872542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4788024" y="764704"/>
            <a:ext cx="2732928" cy="995536"/>
          </a:xfrm>
        </p:spPr>
        <p:txBody>
          <a:bodyPr/>
          <a:lstStyle/>
          <a:p>
            <a:r>
              <a:rPr lang="pl-PL" dirty="0" err="1" smtClean="0"/>
              <a:t>St</a:t>
            </a:r>
            <a:r>
              <a:rPr lang="pl-PL" dirty="0" smtClean="0"/>
              <a:t> </a:t>
            </a:r>
            <a:r>
              <a:rPr lang="pl-PL" dirty="0" err="1" smtClean="0"/>
              <a:t>Ives</a:t>
            </a:r>
            <a:endParaRPr lang="pl-PL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AutoShape 4" descr="https://www.facebook.com/ajax/mercury/attachments/photo.php?fbid=758877567528092&amp;mode=contain&amp;width=176&amp;height=176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381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1928" name="Picture 8" descr="https://fbcdn-sphotos-h-a.akamaihd.net/hphotos-ak-xpf1/v/t34.0-12/10850665_758877530861429_2108997512_n.jpg?oh=53092e357b0f58ff0ca6a5c6ad88d60a&amp;oe=5495F083&amp;__gda__=1419112211_6b7180537c65224e0940463d166cdd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645024"/>
            <a:ext cx="4033664" cy="3025248"/>
          </a:xfrm>
          <a:prstGeom prst="rect">
            <a:avLst/>
          </a:prstGeom>
          <a:noFill/>
        </p:spPr>
      </p:pic>
      <p:pic>
        <p:nvPicPr>
          <p:cNvPr id="8" name="Obraz 7" descr="P10406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980728"/>
            <a:ext cx="4836029" cy="3627022"/>
          </a:xfrm>
          <a:prstGeom prst="rect">
            <a:avLst/>
          </a:prstGeom>
        </p:spPr>
      </p:pic>
      <p:sp>
        <p:nvSpPr>
          <p:cNvPr id="5" name="Tytuł 3"/>
          <p:cNvSpPr>
            <a:spLocks noGrp="1"/>
          </p:cNvSpPr>
          <p:nvPr>
            <p:ph type="ctrTitle"/>
          </p:nvPr>
        </p:nvSpPr>
        <p:spPr>
          <a:xfrm>
            <a:off x="5148064" y="1268760"/>
            <a:ext cx="2732928" cy="995536"/>
          </a:xfrm>
        </p:spPr>
        <p:txBody>
          <a:bodyPr/>
          <a:lstStyle/>
          <a:p>
            <a:r>
              <a:rPr lang="pl-PL" dirty="0" err="1" smtClean="0"/>
              <a:t>St</a:t>
            </a:r>
            <a:r>
              <a:rPr lang="pl-PL" dirty="0" smtClean="0"/>
              <a:t> </a:t>
            </a:r>
            <a:r>
              <a:rPr lang="pl-PL" dirty="0" err="1" smtClean="0"/>
              <a:t>Ives</a:t>
            </a:r>
            <a:endParaRPr lang="pl-PL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fbcdn-sphotos-h-a.akamaihd.net/hphotos-ak-xpa1/v/t34.0-12/10841446_778092252228430_953199355_n.jpg?oh=24c52fd9c23a0aea306ddfb637f7bb88&amp;oe=5495B56B&amp;__gda__=1419115636_2e5361af8ff3ab25e05d5300cc5be7b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73016"/>
            <a:ext cx="4039303" cy="3029478"/>
          </a:xfrm>
          <a:prstGeom prst="rect">
            <a:avLst/>
          </a:prstGeom>
          <a:noFill/>
        </p:spPr>
      </p:pic>
      <p:pic>
        <p:nvPicPr>
          <p:cNvPr id="4" name="Picture 6" descr="https://fbcdn-sphotos-h-a.akamaihd.net/hphotos-ak-xpf1/v/t34.0-12/10872677_758877567528092_982005185_n.jpg?oh=01a363de84ac555a11d805531ff068e6&amp;oe=5495C7F1&amp;__gda__=1419098284_905d829fbe3229de1a4a17b601266c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980728"/>
            <a:ext cx="4608512" cy="3456384"/>
          </a:xfrm>
          <a:prstGeom prst="rect">
            <a:avLst/>
          </a:prstGeom>
          <a:noFill/>
        </p:spPr>
      </p:pic>
      <p:sp>
        <p:nvSpPr>
          <p:cNvPr id="8" name="Tytuł 3"/>
          <p:cNvSpPr txBox="1">
            <a:spLocks/>
          </p:cNvSpPr>
          <p:nvPr/>
        </p:nvSpPr>
        <p:spPr>
          <a:xfrm>
            <a:off x="395536" y="1196752"/>
            <a:ext cx="2732928" cy="99553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</a:t>
            </a:r>
            <a:r>
              <a:rPr kumimoji="0" lang="pl-PL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Ives</a:t>
            </a:r>
            <a:endParaRPr kumimoji="0" lang="pl-PL" sz="5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F:\prezentacja\Photo-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483006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251520" y="476672"/>
            <a:ext cx="8061520" cy="1139552"/>
          </a:xfrm>
        </p:spPr>
        <p:txBody>
          <a:bodyPr/>
          <a:lstStyle/>
          <a:p>
            <a:r>
              <a:rPr lang="pl-PL" dirty="0" smtClean="0"/>
              <a:t>Długa podróż do Plymouth</a:t>
            </a:r>
            <a:endParaRPr lang="pl-PL" dirty="0"/>
          </a:p>
        </p:txBody>
      </p:sp>
      <p:pic>
        <p:nvPicPr>
          <p:cNvPr id="10" name="Obraz 9" descr="20140316_124606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628800"/>
            <a:ext cx="4571999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2843808" y="1340768"/>
            <a:ext cx="6045296" cy="923528"/>
          </a:xfrm>
        </p:spPr>
        <p:txBody>
          <a:bodyPr/>
          <a:lstStyle/>
          <a:p>
            <a:r>
              <a:rPr lang="pl-PL" dirty="0" err="1" smtClean="0"/>
              <a:t>St</a:t>
            </a:r>
            <a:r>
              <a:rPr lang="pl-PL" dirty="0" smtClean="0"/>
              <a:t> </a:t>
            </a:r>
            <a:r>
              <a:rPr lang="pl-PL" dirty="0" err="1" smtClean="0"/>
              <a:t>Michael's</a:t>
            </a:r>
            <a:r>
              <a:rPr lang="pl-PL" dirty="0" smtClean="0"/>
              <a:t> Mount</a:t>
            </a:r>
            <a:endParaRPr lang="pl-PL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10406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3573016"/>
            <a:ext cx="3965816" cy="2974362"/>
          </a:xfrm>
          <a:prstGeom prst="rect">
            <a:avLst/>
          </a:prstGeom>
        </p:spPr>
      </p:pic>
      <p:pic>
        <p:nvPicPr>
          <p:cNvPr id="10" name="Obraz 9" descr="P10406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196752"/>
            <a:ext cx="3965816" cy="2974362"/>
          </a:xfrm>
          <a:prstGeom prst="rect">
            <a:avLst/>
          </a:prstGeom>
        </p:spPr>
      </p:pic>
      <p:sp>
        <p:nvSpPr>
          <p:cNvPr id="6" name="Tytuł 3"/>
          <p:cNvSpPr>
            <a:spLocks noGrp="1"/>
          </p:cNvSpPr>
          <p:nvPr>
            <p:ph type="ctrTitle"/>
          </p:nvPr>
        </p:nvSpPr>
        <p:spPr>
          <a:xfrm>
            <a:off x="5940152" y="1484784"/>
            <a:ext cx="3020960" cy="923528"/>
          </a:xfrm>
        </p:spPr>
        <p:txBody>
          <a:bodyPr>
            <a:normAutofit fontScale="90000"/>
          </a:bodyPr>
          <a:lstStyle/>
          <a:p>
            <a:r>
              <a:rPr lang="pl-PL" sz="4400" dirty="0" err="1" smtClean="0"/>
              <a:t>St</a:t>
            </a:r>
            <a:r>
              <a:rPr lang="pl-PL" sz="4400" dirty="0" smtClean="0"/>
              <a:t> </a:t>
            </a:r>
            <a:r>
              <a:rPr lang="pl-PL" sz="4400" dirty="0" err="1" smtClean="0"/>
              <a:t>Michael's</a:t>
            </a:r>
            <a:r>
              <a:rPr lang="pl-PL" sz="4400" dirty="0" smtClean="0"/>
              <a:t/>
            </a:r>
            <a:br>
              <a:rPr lang="pl-PL" sz="4400" dirty="0" smtClean="0"/>
            </a:br>
            <a:r>
              <a:rPr lang="pl-PL" sz="4400" dirty="0" smtClean="0"/>
              <a:t> Mount</a:t>
            </a:r>
            <a:endParaRPr lang="pl-PL" sz="44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10884550_855302744519850_196291909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36912"/>
            <a:ext cx="5076056" cy="3807042"/>
          </a:xfrm>
          <a:prstGeom prst="rect">
            <a:avLst/>
          </a:prstGeom>
        </p:spPr>
      </p:pic>
      <p:pic>
        <p:nvPicPr>
          <p:cNvPr id="7" name="Obraz 6" descr="P10406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052736"/>
            <a:ext cx="3965816" cy="2974362"/>
          </a:xfrm>
          <a:prstGeom prst="rect">
            <a:avLst/>
          </a:prstGeom>
        </p:spPr>
      </p:pic>
      <p:sp>
        <p:nvSpPr>
          <p:cNvPr id="8" name="Tytuł 3"/>
          <p:cNvSpPr txBox="1">
            <a:spLocks/>
          </p:cNvSpPr>
          <p:nvPr/>
        </p:nvSpPr>
        <p:spPr>
          <a:xfrm>
            <a:off x="899592" y="1556792"/>
            <a:ext cx="3020960" cy="9235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8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</a:t>
            </a: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Michael's</a:t>
            </a: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Mount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10406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586245" y="1962509"/>
            <a:ext cx="4685896" cy="3298398"/>
          </a:xfrm>
          <a:prstGeom prst="rect">
            <a:avLst/>
          </a:prstGeom>
        </p:spPr>
      </p:pic>
      <p:pic>
        <p:nvPicPr>
          <p:cNvPr id="5" name="Obraz 4" descr="P10406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836712"/>
            <a:ext cx="3965816" cy="2974362"/>
          </a:xfrm>
          <a:prstGeom prst="rect">
            <a:avLst/>
          </a:prstGeom>
        </p:spPr>
      </p:pic>
      <p:pic>
        <p:nvPicPr>
          <p:cNvPr id="6" name="Obraz 5" descr="P10406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3883638"/>
            <a:ext cx="3965816" cy="2974362"/>
          </a:xfrm>
          <a:prstGeom prst="rect">
            <a:avLst/>
          </a:prstGeom>
        </p:spPr>
      </p:pic>
      <p:sp>
        <p:nvSpPr>
          <p:cNvPr id="7" name="Tytuł 3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3957064" cy="635496"/>
          </a:xfrm>
        </p:spPr>
        <p:txBody>
          <a:bodyPr>
            <a:normAutofit/>
          </a:bodyPr>
          <a:lstStyle/>
          <a:p>
            <a:r>
              <a:rPr lang="pl-PL" sz="3600" dirty="0" err="1" smtClean="0"/>
              <a:t>St</a:t>
            </a:r>
            <a:r>
              <a:rPr lang="pl-PL" sz="3600" dirty="0" smtClean="0"/>
              <a:t> </a:t>
            </a:r>
            <a:r>
              <a:rPr lang="pl-PL" sz="3600" dirty="0" err="1" smtClean="0"/>
              <a:t>Michael's</a:t>
            </a:r>
            <a:r>
              <a:rPr lang="pl-PL" sz="3600" dirty="0" smtClean="0"/>
              <a:t> Mount</a:t>
            </a:r>
            <a:endParaRPr lang="pl-PL" sz="36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P10406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429000"/>
            <a:ext cx="3959424" cy="2969568"/>
          </a:xfrm>
          <a:prstGeom prst="rect">
            <a:avLst/>
          </a:prstGeom>
        </p:spPr>
      </p:pic>
      <p:pic>
        <p:nvPicPr>
          <p:cNvPr id="7" name="Obraz 6" descr="IMG_99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260648"/>
            <a:ext cx="4896544" cy="3672408"/>
          </a:xfrm>
          <a:prstGeom prst="rect">
            <a:avLst/>
          </a:prstGeom>
        </p:spPr>
      </p:pic>
      <p:pic>
        <p:nvPicPr>
          <p:cNvPr id="3" name="Obraz 2" descr="P10406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284984"/>
            <a:ext cx="3965816" cy="2974362"/>
          </a:xfrm>
          <a:prstGeom prst="rect">
            <a:avLst/>
          </a:prstGeom>
        </p:spPr>
      </p:pic>
      <p:sp>
        <p:nvSpPr>
          <p:cNvPr id="5" name="Tytuł 3"/>
          <p:cNvSpPr>
            <a:spLocks noGrp="1"/>
          </p:cNvSpPr>
          <p:nvPr>
            <p:ph type="ctrTitle"/>
          </p:nvPr>
        </p:nvSpPr>
        <p:spPr>
          <a:xfrm>
            <a:off x="0" y="1124744"/>
            <a:ext cx="2555776" cy="1656184"/>
          </a:xfrm>
        </p:spPr>
        <p:txBody>
          <a:bodyPr>
            <a:noAutofit/>
          </a:bodyPr>
          <a:lstStyle/>
          <a:p>
            <a:r>
              <a:rPr lang="pl-PL" sz="3600" dirty="0" err="1" smtClean="0"/>
              <a:t>St</a:t>
            </a:r>
            <a:r>
              <a:rPr lang="pl-PL" sz="3600" dirty="0" smtClean="0"/>
              <a:t> </a:t>
            </a:r>
            <a:r>
              <a:rPr lang="pl-PL" sz="3600" dirty="0" err="1" smtClean="0"/>
              <a:t>Michael's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 Mount</a:t>
            </a:r>
            <a:endParaRPr lang="pl-PL" sz="36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467544" y="764704"/>
            <a:ext cx="7851648" cy="1828800"/>
          </a:xfrm>
        </p:spPr>
        <p:txBody>
          <a:bodyPr>
            <a:normAutofit/>
          </a:bodyPr>
          <a:lstStyle/>
          <a:p>
            <a:r>
              <a:rPr lang="pl-PL" dirty="0" smtClean="0"/>
              <a:t>Wspólne spotkania towarzyskie</a:t>
            </a:r>
            <a:endParaRPr lang="pl-PL" dirty="0"/>
          </a:p>
        </p:txBody>
      </p:sp>
      <p:pic>
        <p:nvPicPr>
          <p:cNvPr id="3" name="Obraz 2" descr="10533319_778091322228523_5645419760568010693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2924944"/>
            <a:ext cx="4608512" cy="3456384"/>
          </a:xfrm>
          <a:prstGeom prst="rect">
            <a:avLst/>
          </a:prstGeom>
        </p:spPr>
      </p:pic>
      <p:sp>
        <p:nvSpPr>
          <p:cNvPr id="5" name="Tytuł 3"/>
          <p:cNvSpPr txBox="1">
            <a:spLocks/>
          </p:cNvSpPr>
          <p:nvPr/>
        </p:nvSpPr>
        <p:spPr>
          <a:xfrm>
            <a:off x="6588224" y="4293096"/>
            <a:ext cx="2019000" cy="9647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Pizza</a:t>
            </a:r>
            <a:endParaRPr kumimoji="0" lang="pl-PL" sz="5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 txBox="1">
            <a:spLocks/>
          </p:cNvSpPr>
          <p:nvPr/>
        </p:nvSpPr>
        <p:spPr>
          <a:xfrm>
            <a:off x="1115616" y="1556792"/>
            <a:ext cx="2019000" cy="9647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Kręgle</a:t>
            </a:r>
            <a:endParaRPr kumimoji="0" lang="pl-PL" sz="5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https://fbcdn-sphotos-h-a.akamaihd.net/hphotos-ak-xpa1/v/t35.0-12/10878848_678195365635050_1871688419_o.jpg?oh=c15455b9cf27bc9bb245a59b8b1c389a&amp;oe=5499C7F6&amp;__gda__=1419375254_564c09bab5def4952699c8a9502749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3440" y="0"/>
            <a:ext cx="5040560" cy="3456385"/>
          </a:xfrm>
          <a:prstGeom prst="rect">
            <a:avLst/>
          </a:prstGeom>
          <a:noFill/>
        </p:spPr>
      </p:pic>
      <p:pic>
        <p:nvPicPr>
          <p:cNvPr id="3" name="Obraz 2" descr="kręgle.png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94417"/>
            <a:ext cx="6516216" cy="366358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s://fbcdn-sphotos-h-a.akamaihd.net/hphotos-ak-xpa1/v/t35.0-12/10847729_778088275562161_8566588259769756786_o.jpg?oh=bda500641bbcf01621078f63b37a8b12&amp;oe=5495DE6B&amp;__gda__=1419083901_55b22d43ae76afd28eb31283b41a27a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6776178" cy="5082134"/>
          </a:xfrm>
          <a:prstGeom prst="rect">
            <a:avLst/>
          </a:prstGeom>
          <a:noFill/>
        </p:spPr>
      </p:pic>
      <p:sp>
        <p:nvSpPr>
          <p:cNvPr id="3" name="Tytuł 3"/>
          <p:cNvSpPr txBox="1">
            <a:spLocks/>
          </p:cNvSpPr>
          <p:nvPr/>
        </p:nvSpPr>
        <p:spPr>
          <a:xfrm>
            <a:off x="395536" y="332656"/>
            <a:ext cx="7416824" cy="86409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6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Spotkanie</a:t>
            </a:r>
            <a:r>
              <a:rPr kumimoji="0" lang="pl-PL" sz="56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zapoznawcze z inną grupą</a:t>
            </a:r>
            <a:endParaRPr kumimoji="0" lang="pl-PL" sz="5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 descr="KAPITAL_LUDZ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49963"/>
            <a:ext cx="1658938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UE+EFS_L-k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6165305"/>
            <a:ext cx="154766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1763688" y="6021288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Projekt  współfinansowany przez Unię Europejską w ramach środków Europejskiego Funduszu </a:t>
            </a:r>
            <a:r>
              <a:rPr lang="pl-PL" dirty="0" smtClean="0">
                <a:solidFill>
                  <a:schemeClr val="bg1"/>
                </a:solidFill>
              </a:rPr>
              <a:t>Społecznego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971600" y="476672"/>
            <a:ext cx="4965176" cy="1355576"/>
          </a:xfrm>
        </p:spPr>
        <p:txBody>
          <a:bodyPr/>
          <a:lstStyle/>
          <a:p>
            <a:r>
              <a:rPr lang="pl-PL" dirty="0" smtClean="0"/>
              <a:t>Czas do domu</a:t>
            </a:r>
            <a:endParaRPr lang="pl-PL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4139952" y="1196752"/>
            <a:ext cx="4355976" cy="1108720"/>
          </a:xfrm>
        </p:spPr>
        <p:txBody>
          <a:bodyPr/>
          <a:lstStyle/>
          <a:p>
            <a:r>
              <a:rPr lang="pl-PL" dirty="0" smtClean="0"/>
              <a:t>I oto nasz cel</a:t>
            </a:r>
            <a:endParaRPr lang="pl-PL" dirty="0"/>
          </a:p>
        </p:txBody>
      </p:sp>
      <p:pic>
        <p:nvPicPr>
          <p:cNvPr id="5" name="Obraz 4" descr="Swarthmo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2492896"/>
            <a:ext cx="6611273" cy="4077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20140316_142645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48680"/>
            <a:ext cx="4235963" cy="3176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764704"/>
            <a:ext cx="7851648" cy="1828800"/>
          </a:xfrm>
        </p:spPr>
        <p:txBody>
          <a:bodyPr/>
          <a:lstStyle/>
          <a:p>
            <a:r>
              <a:rPr lang="pl-PL" dirty="0" smtClean="0"/>
              <a:t>Przedsiębiorstwa w jakich pracowaliśmy</a:t>
            </a:r>
            <a:endParaRPr lang="pl-PL" dirty="0"/>
          </a:p>
        </p:txBody>
      </p:sp>
      <p:sp>
        <p:nvSpPr>
          <p:cNvPr id="58370" name="AutoShape 2" descr="http://poczta.o2.pl/?cmd=getpart&amp;link=d9j4Qqk3DbbVykF01SAtPzbabTOwa2OtLTPRNDMRhWaZjSMeP3OxPTPoaDN2ODMkhnYwjTMZazNkOjNJ83bwjTMZazNkOjNJ8jNZjSMs8CMsmw02Z6CGw5x02Z6CGaQhB6k2cx7GbVOmZBaBAArAGkNDOVkQG6RDAocwMkQGAtD2YjI3bskAGlO2ZsEjMVbDLsbSNMOTNVFBAimgBkkUSbrzXkMTMkKlSlrAA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8372" name="AutoShape 4" descr="http://poczta.o2.pl/?cmd=getpart&amp;link=d9j4Qqk3DbbVykF01SAtPzbabTOwa2OtLTPRNDMRhWaZjSMeP3OxPTPoaDN2ODMkhnYwjTMZazNkOjNJ83bwjTMZazNkOjNJ8jNZjSMs8CMslw02Z6CGw5wAikEABx1RiMDMoMkLFZwRk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8374" name="Picture 6" descr="https://fbcdn-sphotos-h-a.akamaihd.net/hphotos-ak-xpf1/v/t35.0-12/10877007_779656798755731_760916397_o.jpg?oh=f086a5ea671d005771241289cec422a5&amp;oe=5494DFA4&amp;__gda__=1419110969_e60a34e68909be8725288b0fea6346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6086" y="2780928"/>
            <a:ext cx="4506062" cy="3384376"/>
          </a:xfrm>
          <a:prstGeom prst="rect">
            <a:avLst/>
          </a:prstGeom>
          <a:noFill/>
        </p:spPr>
      </p:pic>
      <p:pic>
        <p:nvPicPr>
          <p:cNvPr id="9" name="Picture 4" descr="https://fbcdn-sphotos-h-a.akamaihd.net/hphotos-ak-xpa1/v/t34.0-12/10846402_778087085562280_3505561834346420412_n.jpg?oh=dd0b5384acd3b388da2dfa10335604ba&amp;oe=5494C18D&amp;__gda__=1419034459_7e101c664df954d3b07a1f3b21f060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88840"/>
            <a:ext cx="3402378" cy="453650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https://fbcdn-sphotos-h-a.akamaihd.net/hphotos-ak-xpf1/v/t34.0-12/10850485_779656388755772_656721116_n.jpg?oh=c9a9e9a22a2e2e0958f95e4f97ee4ee2&amp;oe=5495A843&amp;__gda__=1419095134_e9fa03ff2b1bf72ca89621c2ba0baae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836712"/>
            <a:ext cx="2286000" cy="2286001"/>
          </a:xfrm>
          <a:prstGeom prst="rect">
            <a:avLst/>
          </a:prstGeom>
          <a:noFill/>
        </p:spPr>
      </p:pic>
      <p:pic>
        <p:nvPicPr>
          <p:cNvPr id="8" name="Obraz 7" descr="IMG_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908720"/>
            <a:ext cx="3330370" cy="5304589"/>
          </a:xfrm>
          <a:prstGeom prst="rect">
            <a:avLst/>
          </a:prstGeom>
        </p:spPr>
      </p:pic>
      <p:pic>
        <p:nvPicPr>
          <p:cNvPr id="6" name="Obraz 5" descr="IMGP90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3" y="3429000"/>
            <a:ext cx="4028801" cy="268946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fbcdn-sphotos-h-a.akamaihd.net/hphotos-ak-xpf1/v/t35.0-12/10853562_768337133240571_1872194699_o.jpg?oh=d76c43b390d643a3892be6d407f832c5&amp;oe=5495B4E1&amp;__gda__=1419099825_915e042e29c2e5ca110ee5c14f3e66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212976"/>
            <a:ext cx="4536504" cy="3402378"/>
          </a:xfrm>
          <a:prstGeom prst="rect">
            <a:avLst/>
          </a:prstGeom>
          <a:noFill/>
        </p:spPr>
      </p:pic>
      <p:sp>
        <p:nvSpPr>
          <p:cNvPr id="61444" name="AutoShape 4" descr="data:image/jpeg;base64,/9j/4AAQSkZJRgABAQAAAQABAAD/2wCEAAkGBxQTEhQUExQWFRUXGBgXGBgXGRwdHhwaGhwZIBweHBwcHCggGBolHR0dITEhJSktLi4uHB8zODMsNygtLisBCgoKDg0OGxAQGywkICQsNCwsLCw0LCwsLDQsNCwsLCwsLCw0LCwsLCwsLCwsLCwsLCwsLCwsLCwsLCwsLCwsLP/AABEIAMMBAwMBEQACEQEDEQH/xAAbAAABBQEBAAAAAAAAAAAAAAAEAQIDBQYHAP/EAFAQAAEDAgMEBQcGCwUIAQUAAAECAxEAIQQSMQUiQVEGE2FxgRQyUpGhsdEjJEJyssEVMzRTYnOCkqLS8AcWk8LhQ0RUY4PT4vF0JWSEs8P/xAAaAQACAwEBAAAAAAAAAAAAAAAAAQIDBAUG/8QAPREAAQMBBAUKBwEAAgIBBQAAAQACEQMEEiExQVFSgZEFExQiMmFxobHRFSMzNELB8HLh8VNiQyQlNUSi/9oADAMBAAIRAxEAPwAfokplKXlYjJl6wJBcEgW0HL/SqbPQpGk0loyGhYrNZ6RotJaMhoC0KMZs618P6h8Ku6PR2RwCu6NR2BwCmTiNnc8N6k/Cjo9HZHAJdGo7A4BSsq2ef+GPgn4U+j0dkcAjo9HYHAKQK2cf+G9SfhR0ejsjgEdHo7A4BSob2ebfNv4PhR0ejsjgEdHo7I4BEp2Rg1CzbJBGqQmfAi9HR6OwOAR0ejsDgF57ovhlf7NKe6B7qXRqOyOAT6PR2BwCkHRzDR+Jb9Qp9Go7A4BHR6OwOAXv7t4X8yj1UdGo7I4BHR6OwOASDo5hjbqUfuj7xR0ajsjgEdHo7A4BSJ6MYbXqk/up+FHRqOwOAR0ajsDgF5zo1hyI6lN+IQgf5aOjUdgcAjo1HYHAKLCdFcOB5gJjihB96ZoFmo7I4BHRqOwOAU56MscEt+LLX8lPo9LZHAI6NR2BwCcOjjPoMeOHb+6KOj0tkcAjo1HZHAJq+jTZ+jhh/wDjp/mo6NR2RwCOjUdgcAnp6Otj/ZYU97A+NHRqWyOAT6NR2BwCgxnRtKkqCWcKCQQD1cQeBsKDZqWyOAS6NR2RwCZhOj2VCQrD4NahqSmJ/gNIWalsDgE+jUdkcApRsYccFg/CP+1T6PS2BwCXRqOwOATzslsa4HD+AR96RR0elsDgEdGo7A4BL+CmeOBa8ENGjo9LYHAI6NR2BwC9+C2P+CR/hN0uj0tgcAjo1LYHAKq21s5oBBRhEwFpK4aT5vHQX7qRs9LYHAI6NR2BwCNaw+ENjhUJPJTI/lp8xR2BwCOjUdgcAlXhMH+YZ/wh/LR0ejsjgEdGpbA4BCOYfCDRln9xI+6l0ejsjgEdGo7A4BUOG2QxmWtRQUAxA4EnjFQbRoEmGjDuCRs1LYHAI5nY2FWCUdWQNYUDHfyqzo1HZHAKo0qIzYOCZiNgspN0x4D4UdGo7I4BMUaB/FvAIc7HaGhSe9CfhS6NS2RwCfR6OyOAWW2y0EPLSIgRoIGg4VwLY0NrODRA/wCAuDbWhtdwaIGHoFJsnDEshOaOsxWUwAbR2gjjXcpOuWa9qbPkvQ2b6LB3D0VkvZTM3L0yU/i2+Cin0dLT3EGsIt9Y4w3z1StNwKTE7Ewzasq8TlUOBSjj+zSZyhXcJFMHirmWWo8XmgkJqNmYX/jE/uI+FT6faB/8XqpdCq7JU7HRdl2S3iEq55Up/mqDuVHs7VON5VT7O9naBCZiOjbKFALxLSVC8LTe/eum3lN7hIpT4H/hSbZ6jhLQTuUzWzmwITi8P+7p3Q7U/idQZ0j5+yDZKmlp4IxrZzi4CX8OuOACvucpO5YLe1TI/vBQdQc3MHeFL+DX0i62AOEl1N/36Byy0/gVHmZXkYR30sOf+q6PvNP4wzYcjmSERkxMQkNHt8od+9Jpjlilpa7yRzZUGIwuNULEeGIV/wBun8Ys50HgPdK4UqkY7LBTJAiQ/H+SmOWLN38EXCoepx4vDn+Mg+8CpDleynSeCLh1qYYjGwJQ/Y8HW/5qn8Vsu15H2SuFGNbQxIH4p8+LR/8A6U/idkP5+vsi65KjauJ1Lb/+Gg+5RqXxGybY80XXJ34ceBmHe0eTq94mpdOs22OKLrk8dI3OKFx2suD/ACVLpdnOTxxCIclb6TW3gQe1t0f5Knz9E5PHEJdbUpEdJUcVJ/iHrlNO+zQ4cQjHUlPSFs+a414rAqQLTpRipRt5PAoPc4nn304RK8rpI3wg84cR/NThEpF7fbPE+BT/ADUoRKmGPSeCzyhM+6iESh39pAQYX+4fhRCJVPtl5LiCkkieyk5pRKyj2BImFmOVVFpUpCDUhSdFj1x7qUFEhIjaL4IAcXfktXxpyUQFI/t59sSpa48D7xTvFRuN1INzFl49YoyVcTbS3Durz1uPz3bvQLzNvwtDgO70Ct9gp+TZ7cWfYn/Sux/+kf8AHsvQWb6VPwHot02K8zK2rNdNcIgIDgG+VBJMm4g8NOFdCwVHXrmiF0uTqjr1zRCA6IbKbf63rElWXLBBIic06d1XW2u+ldunX+lpt1d9K7cOardmZk4pAbMkOhII4jNHqIrRVh1El2paasOoEv1LT9Odnt9X10HrMyUzNovwrncn1nX+b0Zrm8n1XXub0Yqp6JbJbxBd6wHdCYgxrPwrVbbQ+lduaVqttZ9GLulV21mfJ8QtCFHcVuq0IsDqOImr6L+epAuGavonnqQcRmt7tLADE4ZBdzJIR1lo87JxkaVxKVU0apua481xqdU0apu6481zzYuGS8+02okBZgka6E2kRwruWioadMuGhd6u406bnjQr7aPRtkB5LDy1OspzrbUAbROoSLx31gp22obpqNEHSsNK2VDdNRoDXGJCg2NgFYjZ7uRRCm3VLEfShtNtbWp16wp2lsjAiPMqy0VRRtTbwwIjwxOKG6Dy5i0S4qEpUsCSQqIEa9s+FTtpDaJgZ4KzlABlAw0Y4eCE6Rh7CvKb69xQACwQtQsqTpmtToFlZgddGpWWTmq9MOuDVkFodv4R/D4NpYxSlFKjJlQK+sKconMfNg6+ystB9OpWILPTCPdYLO+lVtBbzYx8o907AbTew+COIdWXFOlIZSokx51zPCBMdgpvpU6tcU2iIzhFWhTrWjmmCLuaF2Lh8VjM7gxCkhJgkqUL6wEp0tV1Z9ChDbgP93q20OoWaGlgM/2lOxuPxrDjbLjpjMkhQg5kkgRmIuOw3FDKVmqsL2t3alGnSs1Vhe1u7UjttY/FnGrZw6zFoTCYAygkyRYVTQo0OjipUHqqqFGhzAqVBvxVW/0jxra1NqcTmScpGRJv3gVobY7O9ocBgfFaG2OzvbeAMHvKO/DWObfaafypzqQPNF0lQBggxVPRbM6m59PQFT0WzPpufTnAHSoNq9IcYwsocQzOolJO7Ji4XHCnSsdCq280n+3J0bFZ6rZaT/blI1tTHLQFjBtLQRIIQTI/fmoGjZ2uumoQfFQdZbI1101CD/dyXYe2BiVuIVhmQUtqWITcqTG7BHM0VqJpNDg85xmoWqxNotDg6ZKq8Rt5CVFLuAaSoaggAjvBRV7aLyJbVMf3erByYxwlr5Hgkc2zh0xnwAROmg9UpE0wyuezWKr+GA9l4K0Oy0YZ9vO0mBMESoEHkYVWapabVSddc8rBWoGk664Kl2vtnDNLKEpdWQYUUurAB5SVX8K10qtseLxfHiAtFLk59Rt4wAq8bWwi0kqL6SPo9Yoz3X99Wc9bAcCDuQ/k2oDhBRjuATlSpAdUlSc1iDAOXWQbwZ8DUBb60kG7h/a1hNMNJBUOHwJU4iCpG4VwoCQQYvYVustZ1UOJjA6FEgBO25s1fVG3WGRCQm5M8hrWqEpVNhWihISoZSJkcr1563fXdu9AvMcofcO3egV/sE7mF/8AlOn1JNdcmLC7/A/S9BZfpU/Aei3DZrzBK2rOdPVwy3+s/wAprdYD8w+C6PJgmqfBUvRnZJxKXYdLeXKIAkKkHW4tatdqtIpFvVlbrXaBRLZaCo9jbW8kfUlbaFQooUr6SYMEpPLjHGiuzpDAQSPTep16HSaYLScpA0b1qOny4wo/WJ9yq59gPztxXN5NHz9xWZ6KYB58u9U+WcoTMTvTMaEaR7a3WusxkX2yulbatOkG32XpQLD3UYk9clLuRwhYUTchV1dp43q0zUpdQxIwVzm87R+WbsjD2/6XV8afk3PqL+ya86ztDxXmW9oeK5DsBDinmQ0oIcJ3VHQHKdbHhPCvR1y0U3FwkL1dpLBTcXiRpWv6GocRisYHzLgSOsMzNySdLiPZXOthaaTLmWhcm3FjqFM0xhOC02xn8OtBOHyFvNCsicomBMiBeIrBWbVa75kz3rnV2VWuirM965vsn5ttBCSYCHi2fqklPuIrtVfm2cnWJ/a9BW+fZSdbZ/ag6V4jrMW+rUBeQfsDL/lJp2Zt2k0d08VOwtuUGjunjirTpHjy7gsC2m6lgyO1HyY9pNU0KYZWqOOXvis1lpCnaKrjkP3itX0k2CXcIllrzmspQOeQQR4gmsFntAZWL3ZHNcyy2kU6/OOyMzvXOmMU/hlkJLjK+I0nvBsa7JbTrNxAIXfcylXbjDgr7BdKUurbGNbQsJO64JSUTFyAYULCdNONZn2RzATRJHdrWKpYTTaTZyROjWt41spCcQvEDMVrTlN7RbQR2DjXKNZxpimcguIa7zTFI5Bcx6TLjGP/AKw/dXdsp+Q3wXorGJs7fBdI2tshL6mVKUpJaVnERfzTBnhauJSrmleAGeC4FGuaQcAJkQsZ/aR+UN/qx9pVdLk76Z8V1uSvpu8VFh+kZKMEw3nQULbC1TAWJAgRqm/Gm6zC9Ue6DIMdyH2MXqtR0GQY7lqsNsIN4tzEhdlggoy6E5ZMzzE6ca57rReoimRlpXMdab1AUiMtPFYXpt+Vu9oT9kV1LF9ELscn/QG9G9KOkDL+GQ02VKUCg3EZcovc+q1VWazVKdUudkstlstSnVL3ZYqz6E7PcaaWpe71hBSJ4AamOc+yqLbUa94A0LLyhVa94DdCxmzcScO+FrRmKCQpJ53BMxZQ1rpVGCoyGmJXVqsFandaYByV5tbEMY1ACCG3pGXrN2eacwkHsrHTZUs5k4t7lz6TK1ldJEt7loMGwUtISqMyUpBjmBwrE9wLyQubVcHPJGkodA+dN9rTnsUj412uSj1HjvH7VDlNt4ENKKTBEQfGuoo5rHOMlBynWx9Yn7685bh89270C81yh9w7d6BXfR5MjCfr8QfYa6tUxyef8j9L0Fl+lT8B6LbNivMErYsT0yXiHl9UnDrKG1SlaUqOaUjsi0munZBSpi8XYnRqXYsIpUxfLxJ0akN0exOKwqXAnCOLKyDJSsRE8AL61ZXbSrES8CPBXWhlCuRNQCPBDYLo5isQ7K21IClFS1rGWJMmAbk8gKm+00qbcDMZQr32yhRZDTMDABXXTnFurPk6GFlCSlWdKVGd3SyY486zWJjR8wuEnRgsnJ1NjfmucJxwwQHQ3GO4d0pLDhDpQkkpUnLBN/NuL+yrbWxtRs3hgr7eynWZIeOrJ0Yqv6XYNbeKezAgLWpaVRYhV7Hs08Ktsrw6k2NAV9hqtfQaAcQIK0LW33UtPvuNuFOIIbaRJhOVsgqE6JJOoFzWQ2drnNptI6uJO9YHWRjntpNcJbiTvy8Vlth4nqH2nVJUoNmSALndI4241urN5xhaDmuraGc7TcwEYrS7R6aNFDvVYdSHXU5VOKygwREki6iBpWKnYngi86QNC5tLk18tD3gtBmBKtP7Mh82d/XH7DdU8pfUHh+yqeVvqt/z+ys50/wAP1eMKtM6ULB7RY+1IrZYXXqMasFu5Mdfs93USE1nZxVsx583UX0qnsG6o+tZ9VDqkWlrO7+9EOqhtsZTGV2P2PQKLoeyXcWwkmUtkrA5BO97VRUrUblJx14fpWW5wp0XuGZw/ty2/T5Sk4NRBKTnbuDBurmK5lhANYTqK43JwBtABGv0VdsLpJhX2EtYzJmQAkl0SlQFgQqDCuYter61lq03l9LI6lotFjrUqhfRmDqzCx22Wmi+tOGlTZICBcySBYTciZAmulRL+bBqZ6V1bO54pA1cDp/5XXUuJYZSXVBIQhIUo6WAHvrz5BqPN0ZleXINSoQwZnALkvSHEJXinloOZKlkgjiK9BZmltJrXal6aysLKLWuGMLrOAx7TyZaWlcQDlOhI0PI15+pTcww4QvM1KT6Zh4hc+/tBxCFvoyLSqEZVZTMEKVY9vZXX5Pa5tMyNK7nJjHNpm8IxVrg8K0/hMHmeQhTJSu6kzukykyQQDb1Vne59Os+Gkg4LJVe+lXqQ0kOkcdKj2ftdTu01pS4os5VADNunKlNwNNZvRUohllBIx80qlnDLICR1p3rN9OFg4tyDNkaH9EVssQIoiVusAigJ1q36X4RvyRhxKEhUoukASCgzJGtZ7I93POaTr9VjsdR/PuaSYx9V7oVtEIYyrnefDaI4FaQfATJ8aLbTLnyNmTuUeUKJdUluzJ3IdptnHOvJcSGnkkhKkGCtIJEkGyiIHrpk1LOxpaZB16EE1bKxrmmWnQdCoOkGw1YYiVBaFTB001BHCtVC0CqMMCttmtQrg4QQtj0axCl4ZsqMmCmeeUkD2VzbS0NqkBca2MDKxAUuX5yz2odH/wCs11OSTg/d+1jcp+krfzZ76hNdYqAwKyG0Rvm82SfWkV523fXdu9AvN2/7h270Cuuj3+6frMSffXTr/wD48/5b6hd+yfSZ/kei0OIViAs9WlJQEAgGBmXNwTqBHZr6641EWU0xzhN4nHuGuNJlajenBSJfxEgdUmCoiSrRMWUQDztEm1+ykadlgm+cso06RPhpw1Il2pSY9x8FvqUggk55iwi0XF5pWZtmIfzxjDq+PfuQ69hCiXicXkRDSSsAFYMQTN0p3rWkyeyrm0rDzjrzzdmG92GZwxxwgJS+MkQHcR1gSAA2Uk5ik2VNkkBd93jzqm5ZOaLiTeBiAcxry16NSfWlebfxOZwEJypAKVZFb5g5gBnteInUU3U7JcaQTJOIkdXVo1Zo62KhRjMT1ZKmRnyEhGVRGa27Oa15HtmrXWexipdbU6sxMjLXEf2UJBz4yxTjtHEhDh6glaUIUgBKoUojeTP0YNqXRLIXtAq4EkEyMBoPfKLz4OClVj3s6h1JKQEkKyKuSCSI1sYHj2VEWWzlgPOYycJGvAz3jFO86ck5OOc6zKpghOdQzAE7oneNhExyjtNRNlo81ebU60TGGZ0D+nuQHGcka+8Ut520hQjNEEEiLQInMTAg86y06QNXm6hjRoPnMQpEmJQKsYpQZLmGB6zUqEhu0kLlEpM25Vr6LTBqBtXs/wD9f5xg60hUeIjCVENpHIhHkkJWXElBEJ3bgxlgpWdJi9WdBZeceeGABnx0Z5t05oFZ8h2MpcHjG0qbKMMlsrbKiuAgDm3mCfO7LVGpY3Q+ak3XRAxJ/wDaJyUnWio8Q4nXik2ltVtaXEPYcrSnqyUm4JX4fROtSo8nOlrmVAJveXvoSbXdTN5sgjV3oXFs4R1wtrwwlBQ3nBCRBAiFCJAmI7KbbPXZTFQVMwTEEnDWFdTttZhIa4p2wUYNtz5Nnq1Qo51mYSnUyomAew99Fqs1p5u8514YCBrOiEVLbVq4POHkrXbuKaCUtvJK0vEpgcYGa9wYtwrJY7NVqlzqZgtE48FUKppuDhnoVD5Fs4gEMWLRfmT5gsfp6g8K3GhbWmC4TeubzloyOtXjlKvtnKdCtdiJwzSnW2EFBBQVgnUqEpAlRkkcBWS00a5a19QggzEd2ejIKuraX1j1zMKk/BeznczkObw6wwV3ClESAP0vVWx1G3UyGYZxo0CfRXs5UrBoAOQ1BPY6JYF0FSA4QDBOc6+o1RWtFqokCoAJxVreVK50jgl2fsfBsPEoWsLSFJIUZAzC/wBHlxmKlU6VUpBxb1Tjh/2qqvKD6rbjoVYOiuCgRiHIKSoSU3SNVD5O6RzFWmpbASDTxBg9xOQOOBVvxd5xhvn7o1PR/Dow6mS6ooeUFIUoicwFssAA2ExxE1Rzld1W8G4tzGrxVT7e41G1IGGHigdldHmWXUOKxCVhO+kWAtbMd4yBV1V9d7S3myNB9lZW5R5xhaBE71C90XaK1KTicrhXmSRFs0mImSb2IIpCtVDQDTMR36E28pQ0MugiIQrnRpx1Q63FpWBYGST2gSYFT5+4OrTI3KbeUKTAebZC0uGaQ2hCEEBIEJuL/G9YHB7nFxB71zajy9xccyonB85w/wD1B/CPhXV5IOL/AACqejdvNzh3fqK91dlRWExipUD+g39hNect313bvQLzVv8AuHbvQK/6Pog4Pt8pV6ya6NpP/wBu3NXfsv02f5HotgE/+680FrCrhst3KoeULkhN8twU6kb3HjXQNsoXgeZGE4TnOg4aNCV061I5s1xUg4hQSSsxHBQgCc07puL1FlrpNg80JAGM6jM5RjkUXTrRDmziWUNZ1DLlBUJBOXx49s+NVttbW13VroxnDCBO7RuTLcIQ52MvKB16gQpSgoAg3jLoqCExMReTpWj4jTDp5oZAR4TOjTO5RuGM1K3stwdZ8sTnCQTBtE58u9CSqeGlVut1E3flDqzqx1ThjHmncOteb2W6A2C+SEOFV80qQZhCiFXA503W2gS883Bc2NEA7Qww8ErhwxRHkb3WdYHE+ZlywrJmnz4zcrR7aqFez81zRYe1M4TGqY14/pSgzMqXaeDdcENudUINxM5vo3H0RrHG1QslajSN6oy93HKNO/0ScCcio04TEZyouJILYRllQAX9JYHMjhwqw1rLcuhhHWmcCY0N/wCUXXTMpowGIh75Y709Tvk5N2N6U7197vtpUjarMeb+WMO1gMcZwxwww80XXY4+C8rCYrqyA8OsypAXmMSCJMZeIn16CKlz9i50ONPqycI0aMZ8OGaIdGad5NioUOuiVgpUDcIi4gpuZ5n1VHnrHIdzeggjQToMzhw4ouu1pC1jChQ6xAWVE5hfKkJEAAp4quZmAYE60X7CHg3SQBllJnGSDoGAjM4mEQ+F7JiyWpWE69aElJA3QB1conzr37qL9iAeA2dmZ1/lB1YYeKUOw80qkYv5QhSZC0lsHLvN2zJUY3VG8G8WoDrF1AWnEG9ngdBGOIGkIh+hNeRipQNxSSFdZZNjO6kT5wAkEnW1NjrHDjiCIu57ydXcNCZvKXGl/qkZEguSnMCExH0uMTGkVVR6Pzzr5IZjETno/ihxMYId1eI3fk0KgqJCkpiABASQrdk5gDHKRVzBZBMuIyyJ78ThjGGE64KOtoUKy+SglhF0lSyUpJCs1hZVzlv38asHRg1wFQ4GBiYIjHRhj5aEutqUai6FH5s2UfJ6IAJBuu2Y+abxxqY5hzcaxnracMOzo/IJdbUnMuOBwfNwj5RYkDRJFllQIBzWkRIqt7aRp/Vnqg56R+IHdo1piZyT8GjrFEusISUqMEgmVXGZMjSIvrr4wrvFJgFKqTIy1DUY0zuTAk4hAtiZHkgSQ2uJnLHoA5d2RwgVqfhDufJ6wnKZ1kTjHiVEeCidcGVtXkyoupIzqzIyiBaLG8ADhUg0mo5grCcjgIdJk46RrJRuTENIztpGHyyglJC1DKCQSDu7qySTztSc+pce41ZggHAGdAjHEAYasUYSMEN1rKsznVLChvznMy2CBHh7xzqwtrsimKgIOGWHWxM71HDOFDnYO71bkfKrMkWX5y4JPnSAQRadDUi20jrB7fxHiMhu0EHHuR1coTsJhGXcwSFpIShCr3gSU9xHMe2qq9a0UILi0ySRqnIqQAKLxdnsMf01D1oV8KfJB67/AA/YQ9C7RW91jgObJCuO7BToAO3nXaUVlpkD6qR6gBXnbd9d270C8zb/ALh270CP2ZtxrDnDqeVlAGJA46rEW9ddZ9B1exCmyJ6ueC79lMUmH/1CPV0r2cpzrC87Mg5QpWUwAPNmIMCf9TPPHJdrDbvV4iVqvheb6RbOGb5d7eEXWsxexTexGk8udB5NteGDPJF9qf8A3h2aUFBfdKSpKt4qJlKgpNzJABHqJpfDbYDehvEDuT5wKVPSLZ8EeVP3SlM51yIJMjtMweYgcKXw21zN1nFqL7U/+8ezipJ8seGWLZ1gGJ1EXkGPARBE0fDLZB6jeLUucala29s8FJONeJSvOMxUdUqSR5txvE30MRFI8nWyD1G4iM2+6OcapmNuYEZfn75gKF1OXkJAJtJIyz3lVrmk7k61mflt4t9074Xm9r4GUK/CDxUi2Y5pKc6VZVbm8N3LebKVzmg8n2uCOabj3t90X2p7W2sECgnaTysi8+9mvuFBSYSJTfNHBV6R5PtZBiiMRrGude7wRzjdacztXCJSlI2m7CW8gJJJ0UM5lMqXcGTN0jSk7k+1kk8yM5zHDPJF9qmVtXDEynaS0yEA6nzc8mSmRmzXj0U8JmPQLVpojiPdF9utEtbaYHWf/UQc+mYDc87zbRxGoI3dL1WbBaTHycvPxxRfbrTWtqshST+E0mIkEJgxm8YMib/REESaZsFpIPyD/f3ui+3Wm4rHtLzgbTSkKmAIGWckQoEHdKVEX/2hBmBTbYbS2PkHDzz/ALci+3WrPBbaYSgBeLacUJ3pSmb2kAx2Wqh9gtJMik4binfbrRA25hvz7X76fjUOgWr/AMbuBTvt1oB7aErJRjmAifNIQSBEEBWbncSOMGrG2SoGw6i6d6V5utNRjV5jONw5RvRATm1OW+aNIB7ra2DZXx9J87/ZKW60uFxTt8+Iwq7Wy7sGONzIm/CZjhJT7OdFN43JyNaRD+Iyj5bCFV5O9B82ONvpSPq31pGi2ew/h/dyd4a0xSsVYB7D+eTJN8nWAhNhE9VImPOg6UXKeljsvOM+PkiVL12JkXw3nb28qyd64E3M5bGPpdkwuUxodw0/0olMS7ixqhhV1XzxbrN3h+b/AIhFwZoLaXfw7vfyQnYTE4hU52Uo5Ar114ib6W7daT2Ux2XSiUO4/i7HqETC8yes1OUZMqrRKpBkdtSu0do8OKEzFY59M/NyQCAMqwSQVATAE2SSo8oihrKZ/JJecxb2VB6hWY+cnOmE2Vx+loBYfSHbQGMk9bDwQmtYlwlQUwpIEwSpJm5A0NpACp0hQ4yKCxoGDkIFzaToAIwjvamUyNybXgnNuG+t9KtFNhzePP8Au9Cfj/PwytPlePahdb+SPquH/r+wovyVhjVAoUbTlPEcjXcUFzlo2Fect313bvQLzPKH3Dt3oE7EYNLhwaVAEKU5I/6p+Fd6mYsJI2Qu/ZexT/yPRWD/AEYQFx1JCcwkoRIyQJNgZXM2rDSrsui87HSuxSZTLJMT3mMfaEjXRluEy25OeFfJGAjmN3zuyrOepQOtp1qw06cmLuWGOnVnkla6MotmQvzoIDRsi1wct1dnsoFaltadaHU6WiMtenVnl/SpsF0bSVQWjG9JUmBG7liwubz3cKprWhrWy12M61XXp0mskROGXnrWS2ns5MrSEgQogW5E16WiwOotJ1BcguN4qvxOzG0i4AVmywCRa94rgi0VJzwXSNn06IzQh2cOBUPAH3RVgtJ0gKHMaiozhFcFg99qlz7DmFE0XhDKQoLII3gYjtrQC0skZKrSp+rX6B9VVTS1p4p3VOegr1GiaW0EYpOrc/Nq9RomntBGK91bnoK9RovU9pGK8QsfQUPA05ZtIxUTJUTCZJ5Va8gDEwooxvDunSAOeb/WqDXpjSfNOFOjZzh1cHhJqBtjRkCndRbGw1KMdYvwt981Y6vUDbyLghTbM2XJSkqVKlATmPEgV03NIpF8nAT5LPPWhHjY6JIzkwpQMLugIcCCXPRBBzA9hrjC11oGJ95E4LRcbqUv4CGaEqUU5ss5zcFwoBBiItMm3CjplWJLv6JSut1KFrZiFqypdUCVlIKnAE5QFEEmLE5TCakbVWAknRqRdbqThsggq+UcAS4lsnPxKwmRuxF51pdLqYY5ict6d1upHYXo6ta3EjEO7isvnAzZJmPGqXW+o0AkDHuRcaoPwO7f50uE+cc/m3NjyNq1squc29hlOQVxs2WBxy71BjcG+2G1DEPKzhRACr2ANhFyZsKobaS5zm3W4dwVT6QaYKUB2YGNemY0PMC9rXUL9tR55xxNNvAKN0JW3HzpjnOPBXC0d88O0UucH/ibwCd1eXiXx/vqtYkgiOevESLa3ovN/wDC3gEXe9Ow2IxQxDCVvFxJUFQoHtBsbg61os/NkOcxgaRhh3qLhGC0eykJKCYAKCN5RiSTYDmeEVY2IW2oTlrH6VPjFgrURcSRcRpbSuBbvru3egXjOUfuXbvQJxcCV4ImBAcN7D8Y5E13mieTyO4LvWSLtOdQ9FoW30K85Sibea8E8OxXt48axTR/8Z4Lsio0ZFu8T+v+lYbOfbBO9liYzPZ5mNQTwj21mtN1zQKbCMdSqrVARgQfAQiWMSn84kWEysGTxI9EdlV1WAgXWHgsjQUQvFIg/KI9Y+NZebfslThctxvnr+ur3mveWcfJZ4D0WF/aKPxDCgBmUs2vmRIHjlNeSutLoyXdLWOJugbj/wAqvZ2WlYVKUmDAKARwB++rI60AyqaxLCADo0oR3ZQGhUP67alHeq+dKoSj5wR+nW5oiznwWfSiMexLuUOFG6LTrc9tZGOhkxKsa2VKWZEZoMRPaYvr/U1Xf0wrebTksG29y4jgD28bUF/cjmwveSmDvESBFx6xe/jRzmOSXNpMCwQpSSsrgDwN++pPMgECFW4AKrwbIKoJIBSfbFb7RgwEKsZq52fh20JSkqKgbgkC1tAOExXOqOe4ypK+wuH8zKkQribW56VncYzUgBpTWsW51uRptBWVKHmkkBJIhRkAExPYCNa03A5kvcYSk5JNmiHkfrU/aFekqY2d3+T6LF+S3ZGLleVLWW+XdubqAzAqE8D2g1435N0TM/2S2o9SFdUklBSqwUEpSo25C4yzSoc0asPOClCTHNHcSG0kEDNKcwG8gR3DMT4VS0jEz/Yq1jGEEuP9igEtTM4dBJFx1cTGQxN9ZMTa3ZVsxk7z8VYaNPa/sUxaCklTbKEm4Cg3BygCOGh8NPUwZEOd5pto0vyPmjcUykQA0FEiTun7geNKmdbo4qloJxnLLFRlBlJ6oSkwmArdBiYOT2WohmPWRzbTjPp7oNezEdW4Qw2DlMDKTPG4ITaQLdlW3+s0B6g9gBhpnh/ygWdnJUlMJw44kls2BHo57KA1vaui2zNOIeeIUXsewwQiG9ktlsqU22QCopypgEQkExJImI8BUH2e45oDzj/2oNJJhVGNYCcVhcqYBGl9ZvrfjxvWqyMu862ZyUamYRTGyMSFhJS3kC5mSSE5uFuVTulXmqDo0Kr2m3ldcTyUffXAtw+e7+0BeS5Q+4du9AhtrAThfqHj/wAxyvR2f7PcF3LN2af+R6KNpF/MPrHxrOFulNb2i0VZRMzHj3zFRgpwc0elX6KvWP5qkkvKdSNQR3q/8qiUwCVWgyT4++u+z6bfALAe0UVtXFNh4wly8eaFG8X0NcV4WwL2EUpc5OtMGDJi/cVVXzbD+KEcjBLPnZv4fjT5kIvLBbPUXHUqVqpcmO+tNRl2gR3KE9ZXGIUlLpSbFQTHhm4zauOGucyRoWqk4AwUZ5OeE8Oc+F6ovBXwveTHtPdP9Gi8E0nk57e+9F4IUeDALihFwLmQdTzBNWuaQ0HWs1VwJwVHs1v5ZAic+4deI7O6u3Xp36Yx1LM04rUfg1KfocZulRv4isXMjSSrJQ20XlpywvLE6pAiOW7aqnWcfiPNSbdHaUa9ouXBfVMCRJqHRzHZ9E7zZU+E85PePeK9QR8rd+lz/wAt6sNoASJzGAbi1eeexx7K3tMIULSdCrwjs+FVCk/WPNSnuRuzVQqy1aVJlIgyUnGdCIxiVK+ko25kVCuxxi6ENIGaFWhQ4q/fP81qzc3V1Kd5qnw2dJnMoTzJP31fQpuvdcKLyNCDx756z8YuSBoVRx7atfSJdgAkDAyQOJxC5GV11P7Sh99VGiZiAmHDUi9m4xzKZdWb/SUrkOZq6nQAHWAUHQckT5Sv844e5RH31YaLNkcAoqBDivLGCpSjoQConiZ141rs7GtY6AoPzC6r1AzZouUgeFNC5z0mTGKdHaPaBXm7f9w7d6Bea5Q+4du9Aq/apheGtPyWn7Ttejs32Y8Au5Z+yz/I9FAy8nOESoKOiZPsqnNbJVaNnqDiEyAc2Yi8kSdbRNLFWXm4K+fQ5IyhRHHWjEqIIRCmgASqYF5INI4CSlKqEkFRjmffXdb2B4LEcytPjdlo6w2XoBx5Vxrq2F8qXDYFKQAkLA8ffxpwoyiksj/mfxU0lyvYKPlG/rffV1cf/TuPcoA9ZWHSB9DeKBWgLTkG6fG47Zrj2drn0iGmDK0NKuBiW1ZOrLYKhIhSJgTwPKNe+sPNuE3pw8VubUbrSJeRYBTZJEp3m9BqRb+oouOxwPmnzjdaaceyACotFJJyqzJOnYm9T5mqTABnekajYkOQPRhaVuvlIAEAwCTqTzvWq1AtYwFYCcUBshPzlj9YnTuNdtw+UPAKkZroq2hHnK/d/wDGsylKz/SNoAJkZtdZTy5ATQBipSq9bSErMoncSTvHQjvpEIBTsN5yeG8I9Yrs/wDx7v0smlXGPauATYzqI4+FcMhbAUKMGm1+fGgpyiMCxC7WtrrS0wiSjXYAJUq31f8ASnEJZphw27mkREzkGlOEToT8oiQdeyghCqdpefzsLx26UhmnoQDidJ0Oh50oBKAcETs8QlV4vx7hRjpQvPvqBgA98WqLnRkFcyiCJcVAwonEsE6yPtJrVZr1106lVaubloZvXZhoO4U1Uua9LPyt3vT9lNect/3Dt3oF5q3/AHDt3oFWbRJ67DgSCGh5ok3Lk2r0Nn+zG70Xcs3ZZ/keiLRh0yVyuQJ05CeKagAtSqsNjHF5HApqSkG5iJEwR7JohNDO9JnkKylKCYk5SSB45b0QhaLZzofwoccWW8wM23RCiNYHLnUXtlpCFTN+fYzex53tXbAimPD9LHm5Wu1MY4FqPXKTGWdeNuXOuGZ1r1VOy0bsuAz1d5Cs+jjqlpJU4tQsUkXse9JqbZ0rFyhRZTay4BjP6V0ED03P3f8AwqS5a45gHciQv0b89DWxzWmkQ7JQxvYKwPSY8Sk/sf61zuh2PW7+3KfzNSYekv1f8MfGjotj1u/tycVE9PSAnQJ/wx8aRstjH5O/tyPmK22e3invxbSTCSokpSAEjiSVQB31DmbETAc7+3JxUVcvbq0ZicqY1hA+43qxljsjxILsP7UokvBxUWxx84w5B/2iTPeDwro1IFMQoNzK6d/1P4RWNTVJ0hCtzK6E+dqQjl66AhVzgdJ3TO4nQpN47eZpkIEKvw5OcTrmHrmuqPp7v0s/5LW7TIBTJmZvERp8a4xgLWJVKgJ3N+RJMX+FCcK0wSflJCoTEaHl7/CnGKWhG4pCCDnUIA1I0+PdRASx0KNeHQ40MirTqeybRwp55IMg4pMBhcmb5RKiYuL+yaEkBthjfmQd0X0AgmkmCq4MGEkg93iPVUCNKkNSnwDSUpWAQneuCOwX1404QTKGxkZiJnSl3K38ZQziwcSwRzAJ/aTFabP+Q7lTWAABGtdmy6UlFcy6Xj527+z9hNect/3Dt3oF5q3/AHDt3oFQdJZC2on8Sg2/brvU/sBu/S9NyUBztKdkeit2cSrcSFIKClIPMTY95pBTeMT4oHaeESgfJoBIO9CZ4TfkO2ovIGEqyhF7rBGdHsCHkqK2xFspj1iePfUqcxinaS291c9KvEYNIb6rOlI9Egc551IhZ1jXDlWexR07DXZA6g8Fj0rS4pLChnKZkkQEibCZjNb49lcQuaRK6zbbXbhI4BFMPoYKktqOgO6lJB3SqBKteHeaLwbgq61oqVgA/RuRSdr3SOsIzGPMTzAk71tZvTvhZ4XIin5BXcffXQf9IqsdsKlydprmStMJcg5mhOEpT2nvmkhWDe2Hk4dWGS5laWrMsAAFZGmdUSoDkbUoRCjwKJbcBk3T760U+w/wCrdmFotiEB/DEkJAcRc6DWtj/pBUjtFdTONb/PtetP8APWOCpqg6SvIUEDMly6vMWgEacyZmovqBmLvQlSAnJURYCzJBRKQN4tmye5dVm0M7+B9lKCEOzZfcr3Gu2zGmPD9LGe0tftVaFlPyjatdYt6ia4tQtEXvQla2k6EAnDpCiczWWLAAa+qoGs3RPA+ycIrY7gSd9aU8BJB4a69/GpNqtcYE8D7ILUfi3mVApU4gzpHD1Gak9waOt6E+iQBnBDMYhlpJCSg95AE89DHiTUOfYNfA+yd1xzUg2q3BOZCQATIObTsgTUm1WuMCeB9ki2FX7SxKHA2tC0GRN90gd2oPfQ94bnPAn0QAq/GKGYwpuDGWVd0zUDVZongfZOE7YykpzkuNgkjQz74qdMh2U7wgp2MYClk5kwYixM6RpNMgyrA5t2DM+Srsc3ldYUDO9280Ea1oswxd4KutUDmgARHmu0N3AqKS5h0x/LHu9P2E15y3/cO3egXmrf8AcO3egVLt9ALzAJAHVNElRgaK416CkJsTd3ovRcnPDHMcdkei0eFxhKg3uxkBn+rUgrSEDtnEJznI2VqSJKtEDsUqIJ/RFBiUhkk2JtNClpaDi2zlkRCUk2slKhYch2UAgpkEBatxwpTOdFr3F/GCB7KZUBgucOHM7fiv3q91dgTcHgsulbNYaLSwUJCGzmglQkqtbfn7q4LDSc0gaPFa5dKI6ttxs4gpQTlUIlUkCRAhcXHGKmA09ZPEYKbZeCbUlCgG05CrLJUYg6znvJ50NYx0H3USSuOL/EK7le+uk76LlUO2FSsKnW9cyFpBUuQmLHvqEppA0Ce0UShStpJN/C1IoReDEJWSbSn31oo/Tf4BQfmEVjIKE8jHuNb3/SHgqG9sqvzTYJ08a5Z8VqQ5bJVYAaXNSa460iFqtmIPVozb0Wk8hpHZ76ckqOCLRxrs0+wPBZD2k3LXGkrWrVGzkkHdkjXLmP8AXdWd1UhdilYabhlJ7pQm18N1QQctjm5g2jUHtmpU6l8qi22QUWggZnv/AGqsYrkk1audCFxuNnMnLFvvqAc6TOSlCN2SoqQ2iBlsSeMlaknwqwSomFtdm7PQpltRSCSgHxipwq5VVj9npKwI5+6knKZs/AIBWI400I4IAUBFgBpwgJI+6kSmFXbdgFk3EKOvIRHDkBV1n7R8FGpkuwMndHdUFNcx6Y/lj37P2E15y3/cO3egXmrf9w7d6BVm1X8mJYOUK+QZEExqCNYNeiomLEzd6LuWRt4NH/qPQLQNbNOfrChAJSB51gOfmxm7ajir0WGBIJCTGhkW7ppoUO0tjIfjMEggzI8794HSgphWbeFlOVQQvhJO8f4aElzZ0Q6bWC9NbBWnbXYHY3LLpW6xhZDKiGSpDi8ioKgRxJkpsOZFcWnQaJuiJWouKIwZbbaDaWUlEEQVSYMzfLNWBsYJF04qxwqUp6ttLSU5klSRBgAczlt3UsjCFw9CJYUOYPvrbUwpOVY7YVOlsCwnUXHb4VyrxWpTLT5sHQ3vUE0wkWMRfXvpoURcIUATAvx/qKcSEI3DKlt3w1vWiiPlv8FW7tBWDo+Tb7k+41ud9IeCpHbKAcAy2JkqjTlNq5cBaZKHUiFEa0xmjQvPE21HODFRnEohazBK3E/VT7q7tIfLb4LC7tFVp20m4ymR2iuIXQtpGC3DGKB1mDm3jl+iJPGSLi/dzrEfBeqYZ0+Q1Kp2rtFKkIVlnfSQDGiknSLaiPCptN1ZK7W1mt1TPEdykwuHbWgKCLkXA7D31e0FwlTHJ9EjL+4qt246hAACdQPWTBoBh0LHbrNTp05b3Jmz8eAlCQmcvVpJ5/LAcu2auBXHIWgO2VNYbDqSNW1SOcDuqUqMYqLC7RU65cAQPXPhSQicI7qedCSa5jRmUeAUmADySnXstUXHSpgaFW7bfzIaUJAzKtM3g8Y7K0WbtKFTJdkwh3EdqR7qgpLmnTD8sd/Z+wmvOW/7h270C83b/uHbvQKu2k7lxLJ/+3QPWhVekswmxs3ei7Vn7Df8j0Cf09ZjAQG1Ay2JkGbjkbzHKqjktelYDZGyCtcOtuhMapSJnh56kj20gmr17YWCU231XlKlkSrKhJNzAzAqCUyZAgmYOsUzCUlDYPZKmwoONwd5ckpslJCfok3BUDHPurPUZUcZaYCta5sYqxCoUCeBBr0X4blzjmt/gcUycKp4NhSEki5PMAg7oPHSK47XECQFrc3WphtJrK0rqkw5MHMeCgnlOp48fXSNWBKBSxhGMPJOJWz5MkZEzmkXkJ4R2+zviU4xCV0xK4xhvxJ7j7621PouVQ7YVO5yiAIiuQFrXlCbxxoQmlVxI4inGpCUtJJJVJngKUlEIpkDqno5DXxrVZ+w/wAFW/MKwWmGm+zL7jW52NEeCoHbKrMWIj61cyFpUaTvqnkfupOEoVrhMM2tsHOkK4hQPvpBkFEq2wp3U/VGld6h9NvgsL+0fFZd9pJKiIm/vrgHOF0AMFttg4kOIAA3khKTNwokcLDL5vPlUBS0lbjbXuaGswIzOvRqS7fBDHWLZKBnQCYAOp8OfrqQpS2YVXSqjH4uvd2hVzPSTqkJSG/TAkkWnjAsakDdEBbGcrPAi6OKqtrbXDqhmbGWBG8eB1nXwqObryz2q2urtukQtTs/YzQRuiIynU8FhQ48xV8LmEr2LwLjiEpSk9U2VJBBkzJsREjQ+FCcp2BwnVwozJsRe0GONASKJZX/AF3UyhAYsktuJBE9YmRx80X1qsnAKyOsUzaVsMwJ+mq3ESlUVps3bVVTJdk2cuWmz+ik+wVBNc56Yfljv7H2E15y3/cO3egXnLf9w7d6BAY1CFYtkLG75O2TrwSeV69FQMWRm70Xbs3Yb/kfpHdJ30BlsgOqAWPSP0VAQFHKYMGOyq3uDRJWynTc90NVHhcUucyWghRtKiTYFRBsBBOYg35RYVjfbGNyWnojtJCNYylCA4MxSUlICUgAp80gmTIvftNIW+kBjM9ygbM+cCE0slUypUHNbMoWVqLEDwrFUtzyTGS0tosbolVZTvxH0og9+le0B6g8FwznvXQ2tnpDSGhh8ralqDjYSQnKSfo54GgvXKcIOC0AzmgcAy0vEhBaSptGYNtx+LjKZTJtJvY1W0EkzkrXFt0RnpVnszErViXkqSvIAYFxEEAXzCZE8TTaTeMqvQuP4T8V4Gt9T6LlW3thUjrpsQJOulckBaSmFZOtjOkU4QnLfvfSlCExTkm1SARKMwn4p7uH31oodl/gq35hXgYK+rQIlSkJE6STA9tbT9EeCp/MrQL/ALM8T+ca9vwrDcV15Qq/suxBJl1q8elaPClzeOaL6lH9mT4SAHW542VHupGmJzTvoFWFLSi2oglslBI0JTa1dijgxo7lkfiSnf3HWh0AuJVmzEAJUO3WDzrilnWWy/gr7ohsgMFSVqSsKjzRpE1NjRMIBMyETtdlWIwrjZVCAsKQpX6KuNtRpVrx1TKrBxlZn+5pcSmH0ecSbTrw1qi6FO8k/uEYE4hNv0f9aVxqd8rRM7NWlBT1rfC8H+apqCa0tLPWJUvekqBEwZA5TB1txvQhRDClwE9alNyIME6zJOaiIzS8E9zY8AkYhPHgPV51GCclDvYABJGZKipYWUmBwAiZ5Cq3dnBWA44oXbiFDDN5oEOGBM/RVxnStNmkOEqqrGMLqezHPkWvqJ9wqJUhksD0sM4t0/V+wmvN2/7h270C81b/ALh270CqtsqKX0QYJwyI8U/GvQ0fs2bvRdyy9lv+R+kY6+rqUodV8oDvDhprpInvrnW93ywNMrqUG9eRkhCoQPXXO6LV1LRzjdanZy+yoMovfN0ZKRc0ZqdBTIvypPovZAcM0w5pmFRJPyo/WD7Ve8HY3Lz+neuiY3a6wtQQCoAkGcwNjBtk5xx58q4LqzwSIWmAqvCOFC1OBshZmSc0ceSe720Cq/UharCO50BR60TPBXDXhV1NznNlwhIrhDM9SYEmOHfXRf8ARcoDthUC13Ee+uVC0EolKQQCffUcZUl5TYGvv/0olCEdsTFSCicFYbL3kPCYkC54a1poDqv8FB+Y8VoNnL3sOdflGfHeFaz9AeCpHbK6btfHZXC3CknLmG9234me6a5tTOZgK5oJyQGO2j8k0sr6sKCrmN4zu6zljkRx41MZZoAkofZ+LUrHKQQSkAnKTbzQRHAc6V03pndoTnBZh5crWo8VKPtNdej2G+CyvzK0Ww8Q2pxSd5axOcKgJFxGUxeuTGJWnQmIwCwVZFZY8/KY9W7fSow7WrGup6kLs1DjxWlK1EJi6zY5uxI1pC+cZwVjjRaYuqyTgHEtqkpUSARlFxHhebCmLzcc1U8sdAaIQWJwbpADYMSu+h0TlsY4zekbzu6E6bmN7WKsMchQacgJBygTzgd3OpqvCVVlslkqiVggxwgZZNrcarcDeCcpuMeWiITksBlKbg9hPnCeNTbBCiUTiNprK1tkp0kEA3BAtM61OBEpDNN8sOQXSYUoQdYBP9aVEqWlCdInyvDpVAjrIt9VVXUO2oOyXSNlH5u0f+Wj7IqJzKkMpWH6UflTn7P2U15q3fXdu9AvOW/7h270Cr8c0V4ltMxOHQJPAZa9FR+0Zu9F27N2G/5H6TNsMyJBsCALcYvFzasVqEAHvXUpOnBZ7DLzLbBA+UDiTb0NO+rhTwVJepGwY3ryytdxxSB8daos4Di5W1SQAidmpK3CgAANkCRxj3VXavlwdanRdMp6/wAYb/S18a9T+G5cfSup4lWcIyvpspKzPo9wv665QOC0lCsMq8tLhd3CD6M+aBMR2VHGUaEzo+y8hx7rlhKVAdWQoKJGZZMiLaj10NEaUFccH5Or6proO+i5VjthUDUcedckrSEcVgADXlpUIJUlG6kKgx7aYwRCFf1qQUTmj9kn5N76o++tNDJ3gq35jxV/sj/dvrs/aFaz9EeCq/Mrp+3dmhawuFBQsFEmR/FeudUZewnBXNdGKgxuBw+RDbucFAkAHnPEqtxqQZLYKV4gyES1g8PJeQhZWd3NI5Aelyipk4JLBY1oJdcTyUrXvrpUewFQ/Mq+2Ps+FOKRKiUkwLEE6cb1yyOstE4IZxwtqlaiAbHNb/2daiQdCkFA1jUA5U5ZgCb3PCO0TF+VSmWBN5l7irLAElt0IRmWknziLk6Zdbd8VU+tTZ2jCRaRCHcbcLjaSmCBmULXkKsQNRb2VNsPALcUgQ04p+Dw6kdZKJBAAzRNs0HS007pbmgkHJNlREBMEkgQB6MGb93qpOnNqQ71PjlL6q43ktwTI15iDNIA6UFCAlbTac8OJAWbKkpnSdCbi1O6TATDg2TCJxzRLYgpMGYGvvpkJBVm2WSMMklMHrRfjoqraHbCT8l0bYbk4Vn9Wj7IpPOJUm5LGdJz85c/Z+ymvNW767t3oF5vlD7h270CDRvYxsRMMJsdPNB++vRUPtGbvRdyzHqN/wAj0CtNvIUQkZREfR7u0VjtbHvaA1bqDmtJJWNawDqerPVz1fWHUXz8NeFaAYwVa0bexm3EE7yVBpaAARoRxtrIFVWSgWgk5nFX1ntKG6L4JUvOKTlkpOukzHfeKdVl4XtIy3qproMKsiXYPFcetVd78NywaV1V3Ab61dYkFSOr7ABy3ta5JbLY7lpSHBAkfLAQ31VuXPzvOpBnVDSdEIlSoZQkoV1jcoRkBNzl/euabWBoAGhBcSVwj/d1fVNb3fScq/zCzprlrQnlf/uhOUwqmhJJQhWWy/xb/wBUffWihk7wUH6FfbKNmO9o/wAQrWPojwVX5ldb2zfJGc3OoPERxTFYXCVNUHSfEZXAN+6EahXDNNDngJxKGfTmwzZQVXcVBVMXEXmo4EKU4rNuecZ/q1daj9NqzOzK1mx21p8pVCxYlKrj6PnC4n21y4M461onBBbMbcdcIVKpTIzE8NTRGKCnvpA3csZiAIjmOJ0vwqou6wxJU2UyQSNCNawoaSs5SVKQpRk8RxHIDlUKlBtR4vDCD+krxhHbO2clakOFMAC5I8+2kdk61rFNtEQNCqLi9DeThQsQq1+EGVSNDNOrJKGwFnOkzZQWyk5RmA568TbgKoeYCsap9nwGnDmz/pEQdeFJhBGCk9pEKTDKJW+hXmpypSCmN1V7GN4dtWDHAqB1hEbMzbzagCUqNlJIMerS0+NINDcAmSTiVH0pRDA3Y306acf60q2l2wonJbPo4ZwrH6tPupP7R8U25LIdJvylz9n7Ka81bvru3egXnLf9w7d6BAJfQjFhThhPUp9ZQmBavSWZpdZGAd3ou1ZjFNv+QjVbWaKxdGSeQ05aX76lzTtkq8O70T+E8LMbvfaPdS5mpqTvDWghtlCVkQOrgxEWNo8DfhxpspVMcCm9zSBijsBt7DoRBTcquItAFiTGnZBNqOYqR2Ui5s5rIlyF5uAVmjsma6cdWO5ZxmtWOn5zElhuJ0BJPrt7q53NPGZA3rU409EpcV/aQANxgDSSoz3iAB66dxulwVYnUUE//aI+rzG2kjuJPtUKJpDMlEOWLdSA0sAWCTV14OpOupQQ4SsyvU1zVekmhCShC9QhWWy/xb/1PjWihk7wUH6PFXODWQ23Hog+rT21pL7tFuEqES8q8Z6XYwf7cnvCT701TzlPZ81K4danV0zxZjMtJ0+gnh3AUX6RzBSuu7kUOmmIPnJaIiIyQNZmyhej5J0lEOVPisX1jilkQVkkhIsO4cBWllek0ASoFjlbI6TLCcmWUxlg8oi3Z2VmimTN7yU+tqQp20bQgCBAH9GoPp0XZuKYvak47bIJKWwJOa5Jv4qt4RVYoUMMXJkvKY7ttauEbpSYOoVrqTExV3yc8fJAvRGCJR0tfSkJSlsCInIJ7yZ17akX0+9QuFDMdIHk+bkAmYyg+udaDUpnMFMMIQeJ2stYIVCrg3AkEaEHUVAupH8fNOHa01G1nAjICAm/0U8dbxPtoDqQyZ5pm+cypX+kWJWIU6SLWtw04UzUZs+ZSunWol7ZfJBLipGhnSjnW7KLh1qN3aDq7KWpQ7TNHOjZCLneuqdFD8zY+oPvqsuvGVICMFlek5+cufs/ZTXnLd9d270C83b/ALh270CrOmrQAwpSACpgEnne0+Fd2zvcKLIOgLvWcA0mTqHos43PGrucfrKuujUkyCi+7WUQNSUJFK+7WUQE4I9VF52tOAnDXSkSULyxQhQuIBpJpwoSUWKHybn1DWql9Jyrd2gsvWJWr1CEoSaEJwbNCcKx2YiEO/V+NX0Py8FB+jxVphT8kj6tXVPoNUB2ylSb1lVqloST0qoQpGlXoTXn1XpDJCaHKaE4KoQmlVCEk0ISmhCjNCSQmhCShCWhCcimhdP6LvkYVoHTJ95oSWf28qX1n6v2RXnbd9d270C81yh9w7d6BA9O9MH/APHH3V3aH0meAXoLL9JvgPRZhpXCrFeU+hJKKEJ/ChCROtCE5RpoUSjQheFCEzECULHNJrTSPynqt3aCpE4WsUFX4J4wp5UsU8Evkp5UQUYJRgzRBQiMM0QlyfRrRZxi7wVdTR4orCfi0d3xq5/0GqA7ZUyRWVWJ1CS8KaE5ApITnDfwoTSJNCSWhNRqoSXgaEL00ITqEJpFCElCEtCF4U0LonR7EfN2R+j99JEKq2yqXlnu9wrz1u+u7d6BeZ5Q+4du9Ag8YOuydZvZE5U8IHK2tRFsrNAAdgPBRbbq7AGtdgO4IcbOb9H2n40+nV9ryCfxG07XkPZL5A36PtPxo6dX2vII+IWja8h7L3kDfo+0/Gjp1fa8gj4haNryHsveQt+j7T8aOnV9ryCPiFo2vIey95A36PtPxo6dX2vII+IWja8h7JfIkej7TR06vteQR8QtG15D2SeQN+j7T8aOnV9ryCPiFo2vIey95A36PtPxo6dX2vII+IWja8h7JDs9v0fafjUhyjaQCA7yHskbfaM73kE0bLaH0PafjUOm19r0T+I2na8h7Jw2e36A9tPptfa9EfEbTteQ9kowDfoijp1fa9E/iNp2vIey8cC36I9tHTa+16JfEbTteQ9k38HNX3dbG5+NMcoWgZO8h7JHlC0H8vIeyVGzmwAAmw0ufjT+I2m7dvYeA9kdPtEze8gl8gb9H2n41Hp1fa8gn8QtG15D2XvIG/R9p+NPp1fa8gj4haNryHsveQN+j7T8aOnV9ryCPiFo2vIeyVOCQPo+0/Gjp1fa8gj4haNryHsvHBI9H2mjp1fa8gj4haNryHsveRI9H2n40unV9ryCPiFo2vIey8cEj0fafjR06vteQR8QtG15D2SeQt+j7T8aOnV9ryCPiFo2vIey95A36PtPxo6dX2vII+IWja8h7L3kDfo+0/Gjp1fa8gj4haNryHsl8hb9H2n40dOr7XkEfELRteQ9knkLfo+0/Gjp1fa9EfELRteQ9l7yBv0fafjR06vteQR8QtG15D2XvIG/R9p+NHTq+15BHxC0bXkPZe8hb9H2n40+nV9ryCPiFo2vIeyMYxKkJCUmANBb76OnV9ryCfxC0bXkPZRuLKjJuTWd73Pdedms1So6o4udmv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2863" y="-1592263"/>
            <a:ext cx="4419600" cy="33242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1446" name="AutoShape 6" descr="data:image/jpeg;base64,/9j/4AAQSkZJRgABAQAAAQABAAD/2wCEAAkGBxQTEhQUExQWFRUXGBgXGBgXGRwdHhwaGhwZIBweHBwcHCggGBolHR0dITEhJSktLi4uHB8zODMsNygtLisBCgoKDg0OGxAQGywkICQsNCwsLCw0LCwsLDQsNCwsLCwsLCw0LCwsLCwsLCwsLCwsLCwsLCwsLCwsLCwsLCwsLP/AABEIAMMBAwMBEQACEQEDEQH/xAAbAAABBQEBAAAAAAAAAAAAAAAEAQIDBQYHAP/EAFAQAAEDAgMEBQcGCwUIAQUAAAECAxEAIQQSMQUiQVEGE2FxgRQyUpGhsdEjJEJyssEVMzRTYnOCkqLS8AcWk8LhQ0RUY4PT4vF0JWSEs8P/xAAaAQACAwEBAAAAAAAAAAAAAAAAAQIDBAUG/8QAPREAAQMBBAUKBwEAAgIBBQAAAQACEQMEEiExQVFSgZEFExQiMmFxobHRFSMzNELB8HLh8VNiQyQlNUSi/9oADAMBAAIRAxEAPwAfokplKXlYjJl6wJBcEgW0HL/SqbPQpGk0loyGhYrNZ6RotJaMhoC0KMZs618P6h8Ku6PR2RwCu6NR2BwCmTiNnc8N6k/Cjo9HZHAJdGo7A4BSsq2ef+GPgn4U+j0dkcAjo9HYHAKQK2cf+G9SfhR0ejsjgEdHo7A4BSob2ebfNv4PhR0ejsjgEdHo7I4BEp2Rg1CzbJBGqQmfAi9HR6OwOAR0ejsDgF57ovhlf7NKe6B7qXRqOyOAT6PR2BwCkHRzDR+Jb9Qp9Go7A4BHR6OwOAXv7t4X8yj1UdGo7I4BHR6OwOASDo5hjbqUfuj7xR0ajsjgEdHo7A4BSJ6MYbXqk/up+FHRqOwOAR0ajsDgF5zo1hyI6lN+IQgf5aOjUdgcAjo1HYHAKLCdFcOB5gJjihB96ZoFmo7I4BHRqOwOAU56MscEt+LLX8lPo9LZHAI6NR2BwCcOjjPoMeOHb+6KOj0tkcAjo1HZHAJq+jTZ+jhh/wDjp/mo6NR2RwCOjUdgcAnp6Otj/ZYU97A+NHRqWyOAT6NR2BwCgxnRtKkqCWcKCQQD1cQeBsKDZqWyOAS6NR2RwCZhOj2VCQrD4NahqSmJ/gNIWalsDgE+jUdkcApRsYccFg/CP+1T6PS2BwCXRqOwOATzslsa4HD+AR96RR0elsDgEdGo7A4BL+CmeOBa8ENGjo9LYHAI6NR2BwC9+C2P+CR/hN0uj0tgcAjo1LYHAKq21s5oBBRhEwFpK4aT5vHQX7qRs9LYHAI6NR2BwCNaw+ENjhUJPJTI/lp8xR2BwCOjUdgcAlXhMH+YZ/wh/LR0ejsjgEdGpbA4BCOYfCDRln9xI+6l0ejsjgEdGo7A4BUOG2QxmWtRQUAxA4EnjFQbRoEmGjDuCRs1LYHAI5nY2FWCUdWQNYUDHfyqzo1HZHAKo0qIzYOCZiNgspN0x4D4UdGo7I4BMUaB/FvAIc7HaGhSe9CfhS6NS2RwCfR6OyOAWW2y0EPLSIgRoIGg4VwLY0NrODRA/wCAuDbWhtdwaIGHoFJsnDEshOaOsxWUwAbR2gjjXcpOuWa9qbPkvQ2b6LB3D0VkvZTM3L0yU/i2+Cin0dLT3EGsIt9Y4w3z1StNwKTE7Ewzasq8TlUOBSjj+zSZyhXcJFMHirmWWo8XmgkJqNmYX/jE/uI+FT6faB/8XqpdCq7JU7HRdl2S3iEq55Up/mqDuVHs7VON5VT7O9naBCZiOjbKFALxLSVC8LTe/eum3lN7hIpT4H/hSbZ6jhLQTuUzWzmwITi8P+7p3Q7U/idQZ0j5+yDZKmlp4IxrZzi4CX8OuOACvucpO5YLe1TI/vBQdQc3MHeFL+DX0i62AOEl1N/36Byy0/gVHmZXkYR30sOf+q6PvNP4wzYcjmSERkxMQkNHt8od+9Jpjlilpa7yRzZUGIwuNULEeGIV/wBun8Ys50HgPdK4UqkY7LBTJAiQ/H+SmOWLN38EXCoepx4vDn+Mg+8CpDleynSeCLh1qYYjGwJQ/Y8HW/5qn8Vsu15H2SuFGNbQxIH4p8+LR/8A6U/idkP5+vsi65KjauJ1Lb/+Gg+5RqXxGybY80XXJ34ceBmHe0eTq94mpdOs22OKLrk8dI3OKFx2suD/ACVLpdnOTxxCIclb6TW3gQe1t0f5Knz9E5PHEJdbUpEdJUcVJ/iHrlNO+zQ4cQjHUlPSFs+a414rAqQLTpRipRt5PAoPc4nn304RK8rpI3wg84cR/NThEpF7fbPE+BT/ADUoRKmGPSeCzyhM+6iESh39pAQYX+4fhRCJVPtl5LiCkkieyk5pRKyj2BImFmOVVFpUpCDUhSdFj1x7qUFEhIjaL4IAcXfktXxpyUQFI/t59sSpa48D7xTvFRuN1INzFl49YoyVcTbS3Durz1uPz3bvQLzNvwtDgO70Ct9gp+TZ7cWfYn/Sux/+kf8AHsvQWb6VPwHot02K8zK2rNdNcIgIDgG+VBJMm4g8NOFdCwVHXrmiF0uTqjr1zRCA6IbKbf63rElWXLBBIic06d1XW2u+ldunX+lpt1d9K7cOardmZk4pAbMkOhII4jNHqIrRVh1El2paasOoEv1LT9Odnt9X10HrMyUzNovwrncn1nX+b0Zrm8n1XXub0Yqp6JbJbxBd6wHdCYgxrPwrVbbQ+lduaVqttZ9GLulV21mfJ8QtCFHcVuq0IsDqOImr6L+epAuGavonnqQcRmt7tLADE4ZBdzJIR1lo87JxkaVxKVU0apua481xqdU0apu6481zzYuGS8+02okBZgka6E2kRwruWioadMuGhd6u406bnjQr7aPRtkB5LDy1OspzrbUAbROoSLx31gp22obpqNEHSsNK2VDdNRoDXGJCg2NgFYjZ7uRRCm3VLEfShtNtbWp16wp2lsjAiPMqy0VRRtTbwwIjwxOKG6Dy5i0S4qEpUsCSQqIEa9s+FTtpDaJgZ4KzlABlAw0Y4eCE6Rh7CvKb69xQACwQtQsqTpmtToFlZgddGpWWTmq9MOuDVkFodv4R/D4NpYxSlFKjJlQK+sKconMfNg6+ystB9OpWILPTCPdYLO+lVtBbzYx8o907AbTew+COIdWXFOlIZSokx51zPCBMdgpvpU6tcU2iIzhFWhTrWjmmCLuaF2Lh8VjM7gxCkhJgkqUL6wEp0tV1Z9ChDbgP93q20OoWaGlgM/2lOxuPxrDjbLjpjMkhQg5kkgRmIuOw3FDKVmqsL2t3alGnSs1Vhe1u7UjttY/FnGrZw6zFoTCYAygkyRYVTQo0OjipUHqqqFGhzAqVBvxVW/0jxra1NqcTmScpGRJv3gVobY7O9ocBgfFaG2OzvbeAMHvKO/DWObfaafypzqQPNF0lQBggxVPRbM6m59PQFT0WzPpufTnAHSoNq9IcYwsocQzOolJO7Ji4XHCnSsdCq280n+3J0bFZ6rZaT/blI1tTHLQFjBtLQRIIQTI/fmoGjZ2uumoQfFQdZbI1101CD/dyXYe2BiVuIVhmQUtqWITcqTG7BHM0VqJpNDg85xmoWqxNotDg6ZKq8Rt5CVFLuAaSoaggAjvBRV7aLyJbVMf3erByYxwlr5Hgkc2zh0xnwAROmg9UpE0wyuezWKr+GA9l4K0Oy0YZ9vO0mBMESoEHkYVWapabVSddc8rBWoGk664Kl2vtnDNLKEpdWQYUUurAB5SVX8K10qtseLxfHiAtFLk59Rt4wAq8bWwi0kqL6SPo9Yoz3X99Wc9bAcCDuQ/k2oDhBRjuATlSpAdUlSc1iDAOXWQbwZ8DUBb60kG7h/a1hNMNJBUOHwJU4iCpG4VwoCQQYvYVustZ1UOJjA6FEgBO25s1fVG3WGRCQm5M8hrWqEpVNhWihISoZSJkcr1563fXdu9AvMcofcO3egV/sE7mF/8AlOn1JNdcmLC7/A/S9BZfpU/Aei3DZrzBK2rOdPVwy3+s/wAprdYD8w+C6PJgmqfBUvRnZJxKXYdLeXKIAkKkHW4tatdqtIpFvVlbrXaBRLZaCo9jbW8kfUlbaFQooUr6SYMEpPLjHGiuzpDAQSPTep16HSaYLScpA0b1qOny4wo/WJ9yq59gPztxXN5NHz9xWZ6KYB58u9U+WcoTMTvTMaEaR7a3WusxkX2yulbatOkG32XpQLD3UYk9clLuRwhYUTchV1dp43q0zUpdQxIwVzm87R+WbsjD2/6XV8afk3PqL+ya86ztDxXmW9oeK5DsBDinmQ0oIcJ3VHQHKdbHhPCvR1y0U3FwkL1dpLBTcXiRpWv6GocRisYHzLgSOsMzNySdLiPZXOthaaTLmWhcm3FjqFM0xhOC02xn8OtBOHyFvNCsicomBMiBeIrBWbVa75kz3rnV2VWuirM965vsn5ttBCSYCHi2fqklPuIrtVfm2cnWJ/a9BW+fZSdbZ/ag6V4jrMW+rUBeQfsDL/lJp2Zt2k0d08VOwtuUGjunjirTpHjy7gsC2m6lgyO1HyY9pNU0KYZWqOOXvis1lpCnaKrjkP3itX0k2CXcIllrzmspQOeQQR4gmsFntAZWL3ZHNcyy2kU6/OOyMzvXOmMU/hlkJLjK+I0nvBsa7JbTrNxAIXfcylXbjDgr7BdKUurbGNbQsJO64JSUTFyAYULCdNONZn2RzATRJHdrWKpYTTaTZyROjWt41spCcQvEDMVrTlN7RbQR2DjXKNZxpimcguIa7zTFI5Bcx6TLjGP/AKw/dXdsp+Q3wXorGJs7fBdI2tshL6mVKUpJaVnERfzTBnhauJSrmleAGeC4FGuaQcAJkQsZ/aR+UN/qx9pVdLk76Z8V1uSvpu8VFh+kZKMEw3nQULbC1TAWJAgRqm/Gm6zC9Ue6DIMdyH2MXqtR0GQY7lqsNsIN4tzEhdlggoy6E5ZMzzE6ca57rReoimRlpXMdab1AUiMtPFYXpt+Vu9oT9kV1LF9ELscn/QG9G9KOkDL+GQ02VKUCg3EZcovc+q1VWazVKdUudkstlstSnVL3ZYqz6E7PcaaWpe71hBSJ4AamOc+yqLbUa94A0LLyhVa94DdCxmzcScO+FrRmKCQpJ53BMxZQ1rpVGCoyGmJXVqsFandaYByV5tbEMY1ACCG3pGXrN2eacwkHsrHTZUs5k4t7lz6TK1ldJEt7loMGwUtISqMyUpBjmBwrE9wLyQubVcHPJGkodA+dN9rTnsUj412uSj1HjvH7VDlNt4ENKKTBEQfGuoo5rHOMlBynWx9Yn7685bh89270C81yh9w7d6BXfR5MjCfr8QfYa6tUxyef8j9L0Fl+lT8B6LbNivMErYsT0yXiHl9UnDrKG1SlaUqOaUjsi0munZBSpi8XYnRqXYsIpUxfLxJ0akN0exOKwqXAnCOLKyDJSsRE8AL61ZXbSrES8CPBXWhlCuRNQCPBDYLo5isQ7K21IClFS1rGWJMmAbk8gKm+00qbcDMZQr32yhRZDTMDABXXTnFurPk6GFlCSlWdKVGd3SyY486zWJjR8wuEnRgsnJ1NjfmucJxwwQHQ3GO4d0pLDhDpQkkpUnLBN/NuL+yrbWxtRs3hgr7eynWZIeOrJ0Yqv6XYNbeKezAgLWpaVRYhV7Hs08Ktsrw6k2NAV9hqtfQaAcQIK0LW33UtPvuNuFOIIbaRJhOVsgqE6JJOoFzWQ2drnNptI6uJO9YHWRjntpNcJbiTvy8Vlth4nqH2nVJUoNmSALndI4241urN5xhaDmuraGc7TcwEYrS7R6aNFDvVYdSHXU5VOKygwREki6iBpWKnYngi86QNC5tLk18tD3gtBmBKtP7Mh82d/XH7DdU8pfUHh+yqeVvqt/z+ys50/wAP1eMKtM6ULB7RY+1IrZYXXqMasFu5Mdfs93USE1nZxVsx583UX0qnsG6o+tZ9VDqkWlrO7+9EOqhtsZTGV2P2PQKLoeyXcWwkmUtkrA5BO97VRUrUblJx14fpWW5wp0XuGZw/ty2/T5Sk4NRBKTnbuDBurmK5lhANYTqK43JwBtABGv0VdsLpJhX2EtYzJmQAkl0SlQFgQqDCuYter61lq03l9LI6lotFjrUqhfRmDqzCx22Wmi+tOGlTZICBcySBYTciZAmulRL+bBqZ6V1bO54pA1cDp/5XXUuJYZSXVBIQhIUo6WAHvrz5BqPN0ZleXINSoQwZnALkvSHEJXinloOZKlkgjiK9BZmltJrXal6aysLKLWuGMLrOAx7TyZaWlcQDlOhI0PI15+pTcww4QvM1KT6Zh4hc+/tBxCFvoyLSqEZVZTMEKVY9vZXX5Pa5tMyNK7nJjHNpm8IxVrg8K0/hMHmeQhTJSu6kzukykyQQDb1Vne59Os+Gkg4LJVe+lXqQ0kOkcdKj2ftdTu01pS4os5VADNunKlNwNNZvRUohllBIx80qlnDLICR1p3rN9OFg4tyDNkaH9EVssQIoiVusAigJ1q36X4RvyRhxKEhUoukASCgzJGtZ7I93POaTr9VjsdR/PuaSYx9V7oVtEIYyrnefDaI4FaQfATJ8aLbTLnyNmTuUeUKJdUluzJ3IdptnHOvJcSGnkkhKkGCtIJEkGyiIHrpk1LOxpaZB16EE1bKxrmmWnQdCoOkGw1YYiVBaFTB001BHCtVC0CqMMCttmtQrg4QQtj0axCl4ZsqMmCmeeUkD2VzbS0NqkBca2MDKxAUuX5yz2odH/wCs11OSTg/d+1jcp+krfzZ76hNdYqAwKyG0Rvm82SfWkV523fXdu9AvN2/7h270Cuuj3+6frMSffXTr/wD48/5b6hd+yfSZ/kei0OIViAs9WlJQEAgGBmXNwTqBHZr6641EWU0xzhN4nHuGuNJlajenBSJfxEgdUmCoiSrRMWUQDztEm1+ykadlgm+cso06RPhpw1Il2pSY9x8FvqUggk55iwi0XF5pWZtmIfzxjDq+PfuQ69hCiXicXkRDSSsAFYMQTN0p3rWkyeyrm0rDzjrzzdmG92GZwxxwgJS+MkQHcR1gSAA2Uk5ik2VNkkBd93jzqm5ZOaLiTeBiAcxry16NSfWlebfxOZwEJypAKVZFb5g5gBnteInUU3U7JcaQTJOIkdXVo1Zo62KhRjMT1ZKmRnyEhGVRGa27Oa15HtmrXWexipdbU6sxMjLXEf2UJBz4yxTjtHEhDh6glaUIUgBKoUojeTP0YNqXRLIXtAq4EkEyMBoPfKLz4OClVj3s6h1JKQEkKyKuSCSI1sYHj2VEWWzlgPOYycJGvAz3jFO86ck5OOc6zKpghOdQzAE7oneNhExyjtNRNlo81ebU60TGGZ0D+nuQHGcka+8Ut520hQjNEEEiLQInMTAg86y06QNXm6hjRoPnMQpEmJQKsYpQZLmGB6zUqEhu0kLlEpM25Vr6LTBqBtXs/wD9f5xg60hUeIjCVENpHIhHkkJWXElBEJ3bgxlgpWdJi9WdBZeceeGABnx0Z5t05oFZ8h2MpcHjG0qbKMMlsrbKiuAgDm3mCfO7LVGpY3Q+ak3XRAxJ/wDaJyUnWio8Q4nXik2ltVtaXEPYcrSnqyUm4JX4fROtSo8nOlrmVAJveXvoSbXdTN5sgjV3oXFs4R1wtrwwlBQ3nBCRBAiFCJAmI7KbbPXZTFQVMwTEEnDWFdTttZhIa4p2wUYNtz5Nnq1Qo51mYSnUyomAew99Fqs1p5u8514YCBrOiEVLbVq4POHkrXbuKaCUtvJK0vEpgcYGa9wYtwrJY7NVqlzqZgtE48FUKppuDhnoVD5Fs4gEMWLRfmT5gsfp6g8K3GhbWmC4TeubzloyOtXjlKvtnKdCtdiJwzSnW2EFBBQVgnUqEpAlRkkcBWS00a5a19QggzEd2ejIKuraX1j1zMKk/BeznczkObw6wwV3ClESAP0vVWx1G3UyGYZxo0CfRXs5UrBoAOQ1BPY6JYF0FSA4QDBOc6+o1RWtFqokCoAJxVreVK50jgl2fsfBsPEoWsLSFJIUZAzC/wBHlxmKlU6VUpBxb1Tjh/2qqvKD6rbjoVYOiuCgRiHIKSoSU3SNVD5O6RzFWmpbASDTxBg9xOQOOBVvxd5xhvn7o1PR/Dow6mS6ooeUFIUoicwFssAA2ExxE1Rzld1W8G4tzGrxVT7e41G1IGGHigdldHmWXUOKxCVhO+kWAtbMd4yBV1V9d7S3myNB9lZW5R5xhaBE71C90XaK1KTicrhXmSRFs0mImSb2IIpCtVDQDTMR36E28pQ0MugiIQrnRpx1Q63FpWBYGST2gSYFT5+4OrTI3KbeUKTAebZC0uGaQ2hCEEBIEJuL/G9YHB7nFxB71zajy9xccyonB85w/wD1B/CPhXV5IOL/AACqejdvNzh3fqK91dlRWExipUD+g39hNect313bvQLzVv8AuHbvQK/6Pog4Pt8pV6ya6NpP/wBu3NXfsv02f5HotgE/+680FrCrhst3KoeULkhN8twU6kb3HjXQNsoXgeZGE4TnOg4aNCV061I5s1xUg4hQSSsxHBQgCc07puL1FlrpNg80JAGM6jM5RjkUXTrRDmziWUNZ1DLlBUJBOXx49s+NVttbW13VroxnDCBO7RuTLcIQ52MvKB16gQpSgoAg3jLoqCExMReTpWj4jTDp5oZAR4TOjTO5RuGM1K3stwdZ8sTnCQTBtE58u9CSqeGlVut1E3flDqzqx1ThjHmncOteb2W6A2C+SEOFV80qQZhCiFXA503W2gS883Bc2NEA7Qww8ErhwxRHkb3WdYHE+ZlywrJmnz4zcrR7aqFez81zRYe1M4TGqY14/pSgzMqXaeDdcENudUINxM5vo3H0RrHG1QslajSN6oy93HKNO/0ScCcio04TEZyouJILYRllQAX9JYHMjhwqw1rLcuhhHWmcCY0N/wCUXXTMpowGIh75Y709Tvk5N2N6U7197vtpUjarMeb+WMO1gMcZwxwww80XXY4+C8rCYrqyA8OsypAXmMSCJMZeIn16CKlz9i50ONPqycI0aMZ8OGaIdGad5NioUOuiVgpUDcIi4gpuZ5n1VHnrHIdzeggjQToMzhw4ouu1pC1jChQ6xAWVE5hfKkJEAAp4quZmAYE60X7CHg3SQBllJnGSDoGAjM4mEQ+F7JiyWpWE69aElJA3QB1conzr37qL9iAeA2dmZ1/lB1YYeKUOw80qkYv5QhSZC0lsHLvN2zJUY3VG8G8WoDrF1AWnEG9ngdBGOIGkIh+hNeRipQNxSSFdZZNjO6kT5wAkEnW1NjrHDjiCIu57ydXcNCZvKXGl/qkZEguSnMCExH0uMTGkVVR6Pzzr5IZjETno/ihxMYId1eI3fk0KgqJCkpiABASQrdk5gDHKRVzBZBMuIyyJ78ThjGGE64KOtoUKy+SglhF0lSyUpJCs1hZVzlv38asHRg1wFQ4GBiYIjHRhj5aEutqUai6FH5s2UfJ6IAJBuu2Y+abxxqY5hzcaxnracMOzo/IJdbUnMuOBwfNwj5RYkDRJFllQIBzWkRIqt7aRp/Vnqg56R+IHdo1piZyT8GjrFEusISUqMEgmVXGZMjSIvrr4wrvFJgFKqTIy1DUY0zuTAk4hAtiZHkgSQ2uJnLHoA5d2RwgVqfhDufJ6wnKZ1kTjHiVEeCidcGVtXkyoupIzqzIyiBaLG8ADhUg0mo5grCcjgIdJk46RrJRuTENIztpGHyyglJC1DKCQSDu7qySTztSc+pce41ZggHAGdAjHEAYasUYSMEN1rKsznVLChvznMy2CBHh7xzqwtrsimKgIOGWHWxM71HDOFDnYO71bkfKrMkWX5y4JPnSAQRadDUi20jrB7fxHiMhu0EHHuR1coTsJhGXcwSFpIShCr3gSU9xHMe2qq9a0UILi0ySRqnIqQAKLxdnsMf01D1oV8KfJB67/AA/YQ9C7RW91jgObJCuO7BToAO3nXaUVlpkD6qR6gBXnbd9d270C8zb/ALh270CP2ZtxrDnDqeVlAGJA46rEW9ddZ9B1exCmyJ6ueC79lMUmH/1CPV0r2cpzrC87Mg5QpWUwAPNmIMCf9TPPHJdrDbvV4iVqvheb6RbOGb5d7eEXWsxexTexGk8udB5NteGDPJF9qf8A3h2aUFBfdKSpKt4qJlKgpNzJABHqJpfDbYDehvEDuT5wKVPSLZ8EeVP3SlM51yIJMjtMweYgcKXw21zN1nFqL7U/+8ezipJ8seGWLZ1gGJ1EXkGPARBE0fDLZB6jeLUucala29s8FJONeJSvOMxUdUqSR5txvE30MRFI8nWyD1G4iM2+6OcapmNuYEZfn75gKF1OXkJAJtJIyz3lVrmk7k61mflt4t9074Xm9r4GUK/CDxUi2Y5pKc6VZVbm8N3LebKVzmg8n2uCOabj3t90X2p7W2sECgnaTysi8+9mvuFBSYSJTfNHBV6R5PtZBiiMRrGude7wRzjdacztXCJSlI2m7CW8gJJJ0UM5lMqXcGTN0jSk7k+1kk8yM5zHDPJF9qmVtXDEynaS0yEA6nzc8mSmRmzXj0U8JmPQLVpojiPdF9utEtbaYHWf/UQc+mYDc87zbRxGoI3dL1WbBaTHycvPxxRfbrTWtqshST+E0mIkEJgxm8YMib/REESaZsFpIPyD/f3ui+3Wm4rHtLzgbTSkKmAIGWckQoEHdKVEX/2hBmBTbYbS2PkHDzz/ALci+3WrPBbaYSgBeLacUJ3pSmb2kAx2Wqh9gtJMik4binfbrRA25hvz7X76fjUOgWr/AMbuBTvt1oB7aErJRjmAifNIQSBEEBWbncSOMGrG2SoGw6i6d6V5utNRjV5jONw5RvRATm1OW+aNIB7ra2DZXx9J87/ZKW60uFxTt8+Iwq7Wy7sGONzIm/CZjhJT7OdFN43JyNaRD+Iyj5bCFV5O9B82ONvpSPq31pGi2ew/h/dyd4a0xSsVYB7D+eTJN8nWAhNhE9VImPOg6UXKeljsvOM+PkiVL12JkXw3nb28qyd64E3M5bGPpdkwuUxodw0/0olMS7ixqhhV1XzxbrN3h+b/AIhFwZoLaXfw7vfyQnYTE4hU52Uo5Ar114ib6W7daT2Ux2XSiUO4/i7HqETC8yes1OUZMqrRKpBkdtSu0do8OKEzFY59M/NyQCAMqwSQVATAE2SSo8oihrKZ/JJecxb2VB6hWY+cnOmE2Vx+loBYfSHbQGMk9bDwQmtYlwlQUwpIEwSpJm5A0NpACp0hQ4yKCxoGDkIFzaToAIwjvamUyNybXgnNuG+t9KtFNhzePP8Au9Cfj/PwytPlePahdb+SPquH/r+wovyVhjVAoUbTlPEcjXcUFzlo2Fect313bvQLzPKH3Dt3oE7EYNLhwaVAEKU5I/6p+Fd6mYsJI2Qu/ZexT/yPRWD/AEYQFx1JCcwkoRIyQJNgZXM2rDSrsui87HSuxSZTLJMT3mMfaEjXRluEy25OeFfJGAjmN3zuyrOepQOtp1qw06cmLuWGOnVnkla6MotmQvzoIDRsi1wct1dnsoFaltadaHU6WiMtenVnl/SpsF0bSVQWjG9JUmBG7liwubz3cKprWhrWy12M61XXp0mskROGXnrWS2ns5MrSEgQogW5E16WiwOotJ1BcguN4qvxOzG0i4AVmywCRa94rgi0VJzwXSNn06IzQh2cOBUPAH3RVgtJ0gKHMaiozhFcFg99qlz7DmFE0XhDKQoLII3gYjtrQC0skZKrSp+rX6B9VVTS1p4p3VOegr1GiaW0EYpOrc/Nq9RomntBGK91bnoK9RovU9pGK8QsfQUPA05ZtIxUTJUTCZJ5Va8gDEwooxvDunSAOeb/WqDXpjSfNOFOjZzh1cHhJqBtjRkCndRbGw1KMdYvwt981Y6vUDbyLghTbM2XJSkqVKlATmPEgV03NIpF8nAT5LPPWhHjY6JIzkwpQMLugIcCCXPRBBzA9hrjC11oGJ95E4LRcbqUv4CGaEqUU5ss5zcFwoBBiItMm3CjplWJLv6JSut1KFrZiFqypdUCVlIKnAE5QFEEmLE5TCakbVWAknRqRdbqThsggq+UcAS4lsnPxKwmRuxF51pdLqYY5ict6d1upHYXo6ta3EjEO7isvnAzZJmPGqXW+o0AkDHuRcaoPwO7f50uE+cc/m3NjyNq1squc29hlOQVxs2WBxy71BjcG+2G1DEPKzhRACr2ANhFyZsKobaS5zm3W4dwVT6QaYKUB2YGNemY0PMC9rXUL9tR55xxNNvAKN0JW3HzpjnOPBXC0d88O0UucH/ibwCd1eXiXx/vqtYkgiOevESLa3ovN/wDC3gEXe9Ow2IxQxDCVvFxJUFQoHtBsbg61os/NkOcxgaRhh3qLhGC0eykJKCYAKCN5RiSTYDmeEVY2IW2oTlrH6VPjFgrURcSRcRpbSuBbvru3egXjOUfuXbvQJxcCV4ImBAcN7D8Y5E13mieTyO4LvWSLtOdQ9FoW30K85Sibea8E8OxXt48axTR/8Z4Lsio0ZFu8T+v+lYbOfbBO9liYzPZ5mNQTwj21mtN1zQKbCMdSqrVARgQfAQiWMSn84kWEysGTxI9EdlV1WAgXWHgsjQUQvFIg/KI9Y+NZebfslThctxvnr+ur3mveWcfJZ4D0WF/aKPxDCgBmUs2vmRIHjlNeSutLoyXdLWOJugbj/wAqvZ2WlYVKUmDAKARwB++rI60AyqaxLCADo0oR3ZQGhUP67alHeq+dKoSj5wR+nW5oiznwWfSiMexLuUOFG6LTrc9tZGOhkxKsa2VKWZEZoMRPaYvr/U1Xf0wrebTksG29y4jgD28bUF/cjmwveSmDvESBFx6xe/jRzmOSXNpMCwQpSSsrgDwN++pPMgECFW4AKrwbIKoJIBSfbFb7RgwEKsZq52fh20JSkqKgbgkC1tAOExXOqOe4ypK+wuH8zKkQribW56VncYzUgBpTWsW51uRptBWVKHmkkBJIhRkAExPYCNa03A5kvcYSk5JNmiHkfrU/aFekqY2d3+T6LF+S3ZGLleVLWW+XdubqAzAqE8D2g1435N0TM/2S2o9SFdUklBSqwUEpSo25C4yzSoc0asPOClCTHNHcSG0kEDNKcwG8gR3DMT4VS0jEz/Yq1jGEEuP9igEtTM4dBJFx1cTGQxN9ZMTa3ZVsxk7z8VYaNPa/sUxaCklTbKEm4Cg3BygCOGh8NPUwZEOd5pto0vyPmjcUykQA0FEiTun7geNKmdbo4qloJxnLLFRlBlJ6oSkwmArdBiYOT2WohmPWRzbTjPp7oNezEdW4Qw2DlMDKTPG4ITaQLdlW3+s0B6g9gBhpnh/ygWdnJUlMJw44kls2BHo57KA1vaui2zNOIeeIUXsewwQiG9ktlsqU22QCopypgEQkExJImI8BUH2e45oDzj/2oNJJhVGNYCcVhcqYBGl9ZvrfjxvWqyMu862ZyUamYRTGyMSFhJS3kC5mSSE5uFuVTulXmqDo0Kr2m3ldcTyUffXAtw+e7+0BeS5Q+4du9AhtrAThfqHj/wAxyvR2f7PcF3LN2af+R6KNpF/MPrHxrOFulNb2i0VZRMzHj3zFRgpwc0elX6KvWP5qkkvKdSNQR3q/8qiUwCVWgyT4++u+z6bfALAe0UVtXFNh4wly8eaFG8X0NcV4WwL2EUpc5OtMGDJi/cVVXzbD+KEcjBLPnZv4fjT5kIvLBbPUXHUqVqpcmO+tNRl2gR3KE9ZXGIUlLpSbFQTHhm4zauOGucyRoWqk4AwUZ5OeE8Oc+F6ovBXwveTHtPdP9Gi8E0nk57e+9F4IUeDALihFwLmQdTzBNWuaQ0HWs1VwJwVHs1v5ZAic+4deI7O6u3Xp36Yx1LM04rUfg1KfocZulRv4isXMjSSrJQ20XlpywvLE6pAiOW7aqnWcfiPNSbdHaUa9ouXBfVMCRJqHRzHZ9E7zZU+E85PePeK9QR8rd+lz/wAt6sNoASJzGAbi1eeexx7K3tMIULSdCrwjs+FVCk/WPNSnuRuzVQqy1aVJlIgyUnGdCIxiVK+ko25kVCuxxi6ENIGaFWhQ4q/fP81qzc3V1Kd5qnw2dJnMoTzJP31fQpuvdcKLyNCDx756z8YuSBoVRx7atfSJdgAkDAyQOJxC5GV11P7Sh99VGiZiAmHDUi9m4xzKZdWb/SUrkOZq6nQAHWAUHQckT5Sv844e5RH31YaLNkcAoqBDivLGCpSjoQConiZ141rs7GtY6AoPzC6r1AzZouUgeFNC5z0mTGKdHaPaBXm7f9w7d6Bea5Q+4du9Aq/apheGtPyWn7Ttejs32Y8Au5Z+yz/I9FAy8nOESoKOiZPsqnNbJVaNnqDiEyAc2Yi8kSdbRNLFWXm4K+fQ5IyhRHHWjEqIIRCmgASqYF5INI4CSlKqEkFRjmffXdb2B4LEcytPjdlo6w2XoBx5Vxrq2F8qXDYFKQAkLA8ffxpwoyiksj/mfxU0lyvYKPlG/rffV1cf/TuPcoA9ZWHSB9DeKBWgLTkG6fG47Zrj2drn0iGmDK0NKuBiW1ZOrLYKhIhSJgTwPKNe+sPNuE3pw8VubUbrSJeRYBTZJEp3m9BqRb+oouOxwPmnzjdaaceyACotFJJyqzJOnYm9T5mqTABnekajYkOQPRhaVuvlIAEAwCTqTzvWq1AtYwFYCcUBshPzlj9YnTuNdtw+UPAKkZroq2hHnK/d/wDGsylKz/SNoAJkZtdZTy5ATQBipSq9bSErMoncSTvHQjvpEIBTsN5yeG8I9Yrs/wDx7v0smlXGPauATYzqI4+FcMhbAUKMGm1+fGgpyiMCxC7WtrrS0wiSjXYAJUq31f8ASnEJZphw27mkREzkGlOEToT8oiQdeyghCqdpefzsLx26UhmnoQDidJ0Oh50oBKAcETs8QlV4vx7hRjpQvPvqBgA98WqLnRkFcyiCJcVAwonEsE6yPtJrVZr1106lVaubloZvXZhoO4U1Uua9LPyt3vT9lNect/3Dt3oF5q3/AHDt3oFWbRJ67DgSCGh5ok3Lk2r0Nn+zG70Xcs3ZZ/keiLRh0yVyuQJ05CeKagAtSqsNjHF5HApqSkG5iJEwR7JohNDO9JnkKylKCYk5SSB45b0QhaLZzofwoccWW8wM23RCiNYHLnUXtlpCFTN+fYzex53tXbAimPD9LHm5Wu1MY4FqPXKTGWdeNuXOuGZ1r1VOy0bsuAz1d5Cs+jjqlpJU4tQsUkXse9JqbZ0rFyhRZTay4BjP6V0ED03P3f8AwqS5a45gHciQv0b89DWxzWmkQ7JQxvYKwPSY8Sk/sf61zuh2PW7+3KfzNSYekv1f8MfGjotj1u/tycVE9PSAnQJ/wx8aRstjH5O/tyPmK22e3invxbSTCSokpSAEjiSVQB31DmbETAc7+3JxUVcvbq0ZicqY1hA+43qxljsjxILsP7UokvBxUWxx84w5B/2iTPeDwro1IFMQoNzK6d/1P4RWNTVJ0hCtzK6E+dqQjl66AhVzgdJ3TO4nQpN47eZpkIEKvw5OcTrmHrmuqPp7v0s/5LW7TIBTJmZvERp8a4xgLWJVKgJ3N+RJMX+FCcK0wSflJCoTEaHl7/CnGKWhG4pCCDnUIA1I0+PdRASx0KNeHQ40MirTqeybRwp55IMg4pMBhcmb5RKiYuL+yaEkBthjfmQd0X0AgmkmCq4MGEkg93iPVUCNKkNSnwDSUpWAQneuCOwX1404QTKGxkZiJnSl3K38ZQziwcSwRzAJ/aTFabP+Q7lTWAABGtdmy6UlFcy6Xj527+z9hNect/3Dt3oF5q3/AHDt3oFQdJZC2on8Sg2/brvU/sBu/S9NyUBztKdkeit2cSrcSFIKClIPMTY95pBTeMT4oHaeESgfJoBIO9CZ4TfkO2ovIGEqyhF7rBGdHsCHkqK2xFspj1iePfUqcxinaS291c9KvEYNIb6rOlI9Egc551IhZ1jXDlWexR07DXZA6g8Fj0rS4pLChnKZkkQEibCZjNb49lcQuaRK6zbbXbhI4BFMPoYKktqOgO6lJB3SqBKteHeaLwbgq61oqVgA/RuRSdr3SOsIzGPMTzAk71tZvTvhZ4XIin5BXcffXQf9IqsdsKlydprmStMJcg5mhOEpT2nvmkhWDe2Hk4dWGS5laWrMsAAFZGmdUSoDkbUoRCjwKJbcBk3T760U+w/wCrdmFotiEB/DEkJAcRc6DWtj/pBUjtFdTONb/PtetP8APWOCpqg6SvIUEDMly6vMWgEacyZmovqBmLvQlSAnJURYCzJBRKQN4tmye5dVm0M7+B9lKCEOzZfcr3Gu2zGmPD9LGe0tftVaFlPyjatdYt6ia4tQtEXvQla2k6EAnDpCiczWWLAAa+qoGs3RPA+ycIrY7gSd9aU8BJB4a69/GpNqtcYE8D7ILUfi3mVApU4gzpHD1Gak9waOt6E+iQBnBDMYhlpJCSg95AE89DHiTUOfYNfA+yd1xzUg2q3BOZCQATIObTsgTUm1WuMCeB9ki2FX7SxKHA2tC0GRN90gd2oPfQ94bnPAn0QAq/GKGYwpuDGWVd0zUDVZongfZOE7YykpzkuNgkjQz74qdMh2U7wgp2MYClk5kwYixM6RpNMgyrA5t2DM+Srsc3ldYUDO9280Ea1oswxd4KutUDmgARHmu0N3AqKS5h0x/LHu9P2E15y3/cO3egXmrf8AcO3egVLt9ALzAJAHVNElRgaK416CkJsTd3ovRcnPDHMcdkei0eFxhKg3uxkBn+rUgrSEDtnEJznI2VqSJKtEDsUqIJ/RFBiUhkk2JtNClpaDi2zlkRCUk2slKhYch2UAgpkEBatxwpTOdFr3F/GCB7KZUBgucOHM7fiv3q91dgTcHgsulbNYaLSwUJCGzmglQkqtbfn7q4LDSc0gaPFa5dKI6ttxs4gpQTlUIlUkCRAhcXHGKmA09ZPEYKbZeCbUlCgG05CrLJUYg6znvJ50NYx0H3USSuOL/EK7le+uk76LlUO2FSsKnW9cyFpBUuQmLHvqEppA0Ce0UShStpJN/C1IoReDEJWSbSn31oo/Tf4BQfmEVjIKE8jHuNb3/SHgqG9sqvzTYJ08a5Z8VqQ5bJVYAaXNSa460iFqtmIPVozb0Wk8hpHZ76ckqOCLRxrs0+wPBZD2k3LXGkrWrVGzkkHdkjXLmP8AXdWd1UhdilYabhlJ7pQm18N1QQctjm5g2jUHtmpU6l8qi22QUWggZnv/AGqsYrkk1audCFxuNnMnLFvvqAc6TOSlCN2SoqQ2iBlsSeMlaknwqwSomFtdm7PQpltRSCSgHxipwq5VVj9npKwI5+6knKZs/AIBWI400I4IAUBFgBpwgJI+6kSmFXbdgFk3EKOvIRHDkBV1n7R8FGpkuwMndHdUFNcx6Y/lj37P2E15y3/cO3egXmrf9w7d6BVm1X8mJYOUK+QZEExqCNYNeiomLEzd6LuWRt4NH/qPQLQNbNOfrChAJSB51gOfmxm7ajir0WGBIJCTGhkW7ppoUO0tjIfjMEggzI8794HSgphWbeFlOVQQvhJO8f4aElzZ0Q6bWC9NbBWnbXYHY3LLpW6xhZDKiGSpDi8ioKgRxJkpsOZFcWnQaJuiJWouKIwZbbaDaWUlEEQVSYMzfLNWBsYJF04qxwqUp6ttLSU5klSRBgAczlt3UsjCFw9CJYUOYPvrbUwpOVY7YVOlsCwnUXHb4VyrxWpTLT5sHQ3vUE0wkWMRfXvpoURcIUATAvx/qKcSEI3DKlt3w1vWiiPlv8FW7tBWDo+Tb7k+41ud9IeCpHbKAcAy2JkqjTlNq5cBaZKHUiFEa0xmjQvPE21HODFRnEohazBK3E/VT7q7tIfLb4LC7tFVp20m4ymR2iuIXQtpGC3DGKB1mDm3jl+iJPGSLi/dzrEfBeqYZ0+Q1Kp2rtFKkIVlnfSQDGiknSLaiPCptN1ZK7W1mt1TPEdykwuHbWgKCLkXA7D31e0FwlTHJ9EjL+4qt246hAACdQPWTBoBh0LHbrNTp05b3Jmz8eAlCQmcvVpJ5/LAcu2auBXHIWgO2VNYbDqSNW1SOcDuqUqMYqLC7RU65cAQPXPhSQicI7qedCSa5jRmUeAUmADySnXstUXHSpgaFW7bfzIaUJAzKtM3g8Y7K0WbtKFTJdkwh3EdqR7qgpLmnTD8sd/Z+wmvOW/7h270C83b/uHbvQKu2k7lxLJ/+3QPWhVekswmxs3ei7Vn7Df8j0Cf09ZjAQG1Ay2JkGbjkbzHKqjktelYDZGyCtcOtuhMapSJnh56kj20gmr17YWCU231XlKlkSrKhJNzAzAqCUyZAgmYOsUzCUlDYPZKmwoONwd5ckpslJCfok3BUDHPurPUZUcZaYCta5sYqxCoUCeBBr0X4blzjmt/gcUycKp4NhSEki5PMAg7oPHSK47XECQFrc3WphtJrK0rqkw5MHMeCgnlOp48fXSNWBKBSxhGMPJOJWz5MkZEzmkXkJ4R2+zviU4xCV0xK4xhvxJ7j7621PouVQ7YVO5yiAIiuQFrXlCbxxoQmlVxI4inGpCUtJJJVJngKUlEIpkDqno5DXxrVZ+w/wAFW/MKwWmGm+zL7jW52NEeCoHbKrMWIj61cyFpUaTvqnkfupOEoVrhMM2tsHOkK4hQPvpBkFEq2wp3U/VGld6h9NvgsL+0fFZd9pJKiIm/vrgHOF0AMFttg4kOIAA3khKTNwokcLDL5vPlUBS0lbjbXuaGswIzOvRqS7fBDHWLZKBnQCYAOp8OfrqQpS2YVXSqjH4uvd2hVzPSTqkJSG/TAkkWnjAsakDdEBbGcrPAi6OKqtrbXDqhmbGWBG8eB1nXwqObryz2q2urtukQtTs/YzQRuiIynU8FhQ48xV8LmEr2LwLjiEpSk9U2VJBBkzJsREjQ+FCcp2BwnVwozJsRe0GONASKJZX/AF3UyhAYsktuJBE9YmRx80X1qsnAKyOsUzaVsMwJ+mq3ESlUVps3bVVTJdk2cuWmz+ik+wVBNc56Yfljv7H2E15y3/cO3egXnLf9w7d6BAY1CFYtkLG75O2TrwSeV69FQMWRm70Xbs3Yb/kfpHdJ30BlsgOqAWPSP0VAQFHKYMGOyq3uDRJWynTc90NVHhcUucyWghRtKiTYFRBsBBOYg35RYVjfbGNyWnojtJCNYylCA4MxSUlICUgAp80gmTIvftNIW+kBjM9ygbM+cCE0slUypUHNbMoWVqLEDwrFUtzyTGS0tosbolVZTvxH0og9+le0B6g8FwznvXQ2tnpDSGhh8ralqDjYSQnKSfo54GgvXKcIOC0AzmgcAy0vEhBaSptGYNtx+LjKZTJtJvY1W0EkzkrXFt0RnpVnszErViXkqSvIAYFxEEAXzCZE8TTaTeMqvQuP4T8V4Gt9T6LlW3thUjrpsQJOulckBaSmFZOtjOkU4QnLfvfSlCExTkm1SARKMwn4p7uH31oodl/gq35hXgYK+rQIlSkJE6STA9tbT9EeCp/MrQL/ALM8T+ca9vwrDcV15Qq/suxBJl1q8elaPClzeOaL6lH9mT4SAHW542VHupGmJzTvoFWFLSi2oglslBI0JTa1dijgxo7lkfiSnf3HWh0AuJVmzEAJUO3WDzrilnWWy/gr7ohsgMFSVqSsKjzRpE1NjRMIBMyETtdlWIwrjZVCAsKQpX6KuNtRpVrx1TKrBxlZn+5pcSmH0ecSbTrw1qi6FO8k/uEYE4hNv0f9aVxqd8rRM7NWlBT1rfC8H+apqCa0tLPWJUvekqBEwZA5TB1txvQhRDClwE9alNyIME6zJOaiIzS8E9zY8AkYhPHgPV51GCclDvYABJGZKipYWUmBwAiZ5Cq3dnBWA44oXbiFDDN5oEOGBM/RVxnStNmkOEqqrGMLqezHPkWvqJ9wqJUhksD0sM4t0/V+wmvN2/7h270C81b/ALh270CqtsqKX0QYJwyI8U/GvQ0fs2bvRdyy9lv+R+kY6+rqUodV8oDvDhprpInvrnW93ywNMrqUG9eRkhCoQPXXO6LV1LRzjdanZy+yoMovfN0ZKRc0ZqdBTIvypPovZAcM0w5pmFRJPyo/WD7Ve8HY3Lz+neuiY3a6wtQQCoAkGcwNjBtk5xx58q4LqzwSIWmAqvCOFC1OBshZmSc0ceSe720Cq/UharCO50BR60TPBXDXhV1NznNlwhIrhDM9SYEmOHfXRf8ARcoDthUC13Ee+uVC0EolKQQCffUcZUl5TYGvv/0olCEdsTFSCicFYbL3kPCYkC54a1poDqv8FB+Y8VoNnL3sOdflGfHeFaz9AeCpHbK6btfHZXC3CknLmG9234me6a5tTOZgK5oJyQGO2j8k0sr6sKCrmN4zu6zljkRx41MZZoAkofZ+LUrHKQQSkAnKTbzQRHAc6V03pndoTnBZh5crWo8VKPtNdej2G+CyvzK0Ww8Q2pxSd5axOcKgJFxGUxeuTGJWnQmIwCwVZFZY8/KY9W7fSow7WrGup6kLs1DjxWlK1EJi6zY5uxI1pC+cZwVjjRaYuqyTgHEtqkpUSARlFxHhebCmLzcc1U8sdAaIQWJwbpADYMSu+h0TlsY4zekbzu6E6bmN7WKsMchQacgJBygTzgd3OpqvCVVlslkqiVggxwgZZNrcarcDeCcpuMeWiITksBlKbg9hPnCeNTbBCiUTiNprK1tkp0kEA3BAtM61OBEpDNN8sOQXSYUoQdYBP9aVEqWlCdInyvDpVAjrIt9VVXUO2oOyXSNlH5u0f+Wj7IqJzKkMpWH6UflTn7P2U15q3fXdu9AvOW/7h270Cr8c0V4ltMxOHQJPAZa9FR+0Zu9F27N2G/5H6TNsMyJBsCALcYvFzasVqEAHvXUpOnBZ7DLzLbBA+UDiTb0NO+rhTwVJepGwY3ryytdxxSB8daos4Di5W1SQAidmpK3CgAANkCRxj3VXavlwdanRdMp6/wAYb/S18a9T+G5cfSup4lWcIyvpspKzPo9wv665QOC0lCsMq8tLhd3CD6M+aBMR2VHGUaEzo+y8hx7rlhKVAdWQoKJGZZMiLaj10NEaUFccH5Or6proO+i5VjthUDUcedckrSEcVgADXlpUIJUlG6kKgx7aYwRCFf1qQUTmj9kn5N76o++tNDJ3gq35jxV/sj/dvrs/aFaz9EeCq/Mrp+3dmhawuFBQsFEmR/FeudUZewnBXNdGKgxuBw+RDbucFAkAHnPEqtxqQZLYKV4gyES1g8PJeQhZWd3NI5Aelyipk4JLBY1oJdcTyUrXvrpUewFQ/Mq+2Ps+FOKRKiUkwLEE6cb1yyOstE4IZxwtqlaiAbHNb/2daiQdCkFA1jUA5U5ZgCb3PCO0TF+VSmWBN5l7irLAElt0IRmWknziLk6Zdbd8VU+tTZ2jCRaRCHcbcLjaSmCBmULXkKsQNRb2VNsPALcUgQ04p+Dw6kdZKJBAAzRNs0HS007pbmgkHJNlREBMEkgQB6MGb93qpOnNqQ71PjlL6q43ktwTI15iDNIA6UFCAlbTac8OJAWbKkpnSdCbi1O6TATDg2TCJxzRLYgpMGYGvvpkJBVm2WSMMklMHrRfjoqraHbCT8l0bYbk4Vn9Wj7IpPOJUm5LGdJz85c/Z+ymvNW767t3oF5vlD7h270CDRvYxsRMMJsdPNB++vRUPtGbvRdyzHqN/wAj0CtNvIUQkZREfR7u0VjtbHvaA1bqDmtJJWNawDqerPVz1fWHUXz8NeFaAYwVa0bexm3EE7yVBpaAARoRxtrIFVWSgWgk5nFX1ntKG6L4JUvOKTlkpOukzHfeKdVl4XtIy3qproMKsiXYPFcetVd78NywaV1V3Ab61dYkFSOr7ABy3ta5JbLY7lpSHBAkfLAQ31VuXPzvOpBnVDSdEIlSoZQkoV1jcoRkBNzl/euabWBoAGhBcSVwj/d1fVNb3fScq/zCzprlrQnlf/uhOUwqmhJJQhWWy/xb/wBUffWihk7wUH6FfbKNmO9o/wAQrWPojwVX5ldb2zfJGc3OoPERxTFYXCVNUHSfEZXAN+6EahXDNNDngJxKGfTmwzZQVXcVBVMXEXmo4EKU4rNuecZ/q1daj9NqzOzK1mx21p8pVCxYlKrj6PnC4n21y4M461onBBbMbcdcIVKpTIzE8NTRGKCnvpA3csZiAIjmOJ0vwqou6wxJU2UyQSNCNawoaSs5SVKQpRk8RxHIDlUKlBtR4vDCD+krxhHbO2clakOFMAC5I8+2kdk61rFNtEQNCqLi9DeThQsQq1+EGVSNDNOrJKGwFnOkzZQWyk5RmA568TbgKoeYCsap9nwGnDmz/pEQdeFJhBGCk9pEKTDKJW+hXmpypSCmN1V7GN4dtWDHAqB1hEbMzbzagCUqNlJIMerS0+NINDcAmSTiVH0pRDA3Y306acf60q2l2wonJbPo4ZwrH6tPupP7R8U25LIdJvylz9n7Ka81bvru3egXnLf9w7d6BAJfQjFhThhPUp9ZQmBavSWZpdZGAd3ou1ZjFNv+QjVbWaKxdGSeQ05aX76lzTtkq8O70T+E8LMbvfaPdS5mpqTvDWghtlCVkQOrgxEWNo8DfhxpspVMcCm9zSBijsBt7DoRBTcquItAFiTGnZBNqOYqR2Ui5s5rIlyF5uAVmjsma6cdWO5ZxmtWOn5zElhuJ0BJPrt7q53NPGZA3rU409EpcV/aQANxgDSSoz3iAB66dxulwVYnUUE//aI+rzG2kjuJPtUKJpDMlEOWLdSA0sAWCTV14OpOupQQ4SsyvU1zVekmhCShC9QhWWy/xb/1PjWihk7wUH6PFXODWQ23Hog+rT21pL7tFuEqES8q8Z6XYwf7cnvCT701TzlPZ81K4danV0zxZjMtJ0+gnh3AUX6RzBSuu7kUOmmIPnJaIiIyQNZmyhej5J0lEOVPisX1jilkQVkkhIsO4cBWllek0ASoFjlbI6TLCcmWUxlg8oi3Z2VmimTN7yU+tqQp20bQgCBAH9GoPp0XZuKYvak47bIJKWwJOa5Jv4qt4RVYoUMMXJkvKY7ttauEbpSYOoVrqTExV3yc8fJAvRGCJR0tfSkJSlsCInIJ7yZ17akX0+9QuFDMdIHk+bkAmYyg+udaDUpnMFMMIQeJ2stYIVCrg3AkEaEHUVAupH8fNOHa01G1nAjICAm/0U8dbxPtoDqQyZ5pm+cypX+kWJWIU6SLWtw04UzUZs+ZSunWol7ZfJBLipGhnSjnW7KLh1qN3aDq7KWpQ7TNHOjZCLneuqdFD8zY+oPvqsuvGVICMFlek5+cufs/ZTXnLd9d270C83b/ALh270CrOmrQAwpSACpgEnne0+Fd2zvcKLIOgLvWcA0mTqHos43PGrucfrKuujUkyCi+7WUQNSUJFK+7WUQE4I9VF52tOAnDXSkSULyxQhQuIBpJpwoSUWKHybn1DWql9Jyrd2gsvWJWr1CEoSaEJwbNCcKx2YiEO/V+NX0Py8FB+jxVphT8kj6tXVPoNUB2ylSb1lVqloST0qoQpGlXoTXn1XpDJCaHKaE4KoQmlVCEk0ISmhCjNCSQmhCShCWhCcimhdP6LvkYVoHTJ95oSWf28qX1n6v2RXnbd9d270C81yh9w7d6BA9O9MH/APHH3V3aH0meAXoLL9JvgPRZhpXCrFeU+hJKKEJ/ChCROtCE5RpoUSjQheFCEzECULHNJrTSPynqt3aCpE4WsUFX4J4wp5UsU8Evkp5UQUYJRgzRBQiMM0QlyfRrRZxi7wVdTR4orCfi0d3xq5/0GqA7ZUyRWVWJ1CS8KaE5ApITnDfwoTSJNCSWhNRqoSXgaEL00ITqEJpFCElCEtCF4U0LonR7EfN2R+j99JEKq2yqXlnu9wrz1u+u7d6BeZ5Q+4du9Ag8YOuydZvZE5U8IHK2tRFsrNAAdgPBRbbq7AGtdgO4IcbOb9H2n40+nV9ryCfxG07XkPZL5A36PtPxo6dX2vII+IWja8h7L3kDfo+0/Gjp1fa8gj4haNryHsveQt+j7T8aOnV9ryCPiFo2vIey95A36PtPxo6dX2vII+IWja8h7JfIkej7TR06vteQR8QtG15D2SeQN+j7T8aOnV9ryCPiFo2vIey95A36PtPxo6dX2vII+IWja8h7JDs9v0fafjUhyjaQCA7yHskbfaM73kE0bLaH0PafjUOm19r0T+I2na8h7Jw2e36A9tPptfa9EfEbTteQ9kowDfoijp1fa9E/iNp2vIey8cC36I9tHTa+16JfEbTteQ9k38HNX3dbG5+NMcoWgZO8h7JHlC0H8vIeyVGzmwAAmw0ufjT+I2m7dvYeA9kdPtEze8gl8gb9H2n41Hp1fa8gn8QtG15D2XvIG/R9p+NPp1fa8gj4haNryHsveQN+j7T8aOnV9ryCPiFo2vIeyVOCQPo+0/Gjp1fa8gj4haNryHsvHBI9H2mjp1fa8gj4haNryHsveRI9H2n40unV9ryCPiFo2vIey8cEj0fafjR06vteQR8QtG15D2SeQt+j7T8aOnV9ryCPiFo2vIey95A36PtPxo6dX2vII+IWja8h7L3kDfo+0/Gjp1fa8gj4haNryHsl8hb9H2n40dOr7XkEfELRteQ9knkLfo+0/Gjp1fa9EfELRteQ9l7yBv0fafjR06vteQR8QtG15D2XvIG/R9p+NHTq+15BHxC0bXkPZe8hb9H2n40+nV9ryCPiFo2vIeyMYxKkJCUmANBb76OnV9ryCfxC0bXkPZRuLKjJuTWd73Pdedms1So6o4udmv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2863" y="-1592263"/>
            <a:ext cx="4419600" cy="33242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448" name="Picture 8" descr="Brewsters Batteries - Click to ente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692696"/>
            <a:ext cx="4419600" cy="3324226"/>
          </a:xfrm>
          <a:prstGeom prst="rect">
            <a:avLst/>
          </a:prstGeom>
          <a:noFill/>
        </p:spPr>
      </p:pic>
      <p:pic>
        <p:nvPicPr>
          <p:cNvPr id="6" name="Picture 4" descr="Homepage - Scope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1268760"/>
            <a:ext cx="2152650" cy="127635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www.warbstow.cornwall.sch.uk/docs/plymouthargyle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196752"/>
            <a:ext cx="5010150" cy="1362075"/>
          </a:xfrm>
          <a:prstGeom prst="rect">
            <a:avLst/>
          </a:prstGeom>
          <a:noFill/>
        </p:spPr>
      </p:pic>
      <p:pic>
        <p:nvPicPr>
          <p:cNvPr id="64514" name="Picture 2" descr="http://oasisproject.co.uk/wp-content/themes/oasis/images/crown-cent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429000"/>
            <a:ext cx="4297660" cy="2578596"/>
          </a:xfrm>
          <a:prstGeom prst="rect">
            <a:avLst/>
          </a:prstGeom>
          <a:noFill/>
        </p:spPr>
      </p:pic>
      <p:sp>
        <p:nvSpPr>
          <p:cNvPr id="64520" name="AutoShape 8" descr="data:image/jpeg;base64,/9j/4AAQSkZJRgABAQAAAQABAAD/2wCEAAkGBxQTEhQUEhQWFBUXGBcbFxgYGBsdHBcXFxcYHBgXGBgcHCggHBolHBUYITEhJSorLi4uFyAzODMsNygtLisBCgoKDg0OGhAQGiwkHyUsLSwsLCwsLCwsLCwsLCwsLy0sLCwsLCwsLCwsLC0sLCwsLiwsLCwsLCwsLCwsLCwsLP/AABEIAJsBRQMBIgACEQEDEQH/xAAcAAABBAMBAAAAAAAAAAAAAAAFAAIDBAEGBwj/xABMEAACAQIDBAUGCwUHAgYDAAABAgMAEQQSIQUTMUEGIlFhcQdSgZGS0RQVFiMyQlOTobHSM2KywfAkcoKiwuHxNEMXRFSDs9NzlPL/xAAZAQEBAQEBAQAAAAAAAAAAAAAAAQIDBAX/xAAtEQACAgEDAwMBCAMAAAAAAAAAAQIRAxIhMQRBURMUYaEycYGRscHR8CJCov/aAAwDAQACEQMRAD8A2npp0qlim3UVgQAzMRm+lqFUHQAC3ea10dMMX56+wnup/T7/AK1/7sf8AoLszZ8mJnSCIhXfMS7C6xols8hGl7ZlFri5YaiqQMHphi/PX7tPdTT0yxf2i+wnuqjgsJg55BDDicUjsSIZ5lhMErgEgZVAdVa2hJF/Ei9fZGA+EJPLM+4w+GHz7oA7M9yoihvoSSt8xBuGWw1uACo6Y4v7Rfu091O+WOL89fu091D8DsiLEiUYN8Sk8aGQQYrcnfRr9LdvFbK2oGt7EjSxuKkOCDYCLGpIzXneKdDlyx5idyVsMwuDFe5N97yq7AOjphivPX2E91ZPS/F+evsJ7q1/aGFMeATGbxt5NNIkMVlybmIMGkbTNfMlwQbdZRbW9FekWAweDn3Dvj5HEaOWWTCKvXuBo6A/VNQFv5X4rz19hPdWfldivPX2E91CujGzFxeL3JkmjhKSyKbxGYqgjAV2CGP6TsdBwCi/GpOj2CwuOZo8LLjIpty00e/OHeNguUWcRKGXV15j8LVbKE16X4nm6+wvurHyvxV/pr7Ce6gOCw5lwEmOzuCk8EaxdXIUlWIsW6ubNebiCB1RpxolH0bdtnrjo5Gd80rSQWW25jkZCYwFzZlAVjcm9yLC4qAujpbiidHX2E91SN0pxXJx7Ce6tanQJg48bvGIfEyxFOrkEaRSOrLYZs3zfaQc3CiOP2cmGyJi3xL4hkEjQ4UQgQK18od5gczdVhpbgdOFwCTdKcUB+0X7tPdTl6VYq30x7Ce6gmLWON4xFOMRFLHvEYgCSOxCtHMq6BrnsH0WFurcpXvQBz5VYnz19hfdWR0pxPnr7C+6glZQ2N6gDy9J8Tb6S+wvuqT5SYjzh7C+6ggOnp/nWcgqANfKXEecvsL7qw3SXEecvsL7qD60l76AM/KXEeevsL7qXylxHnr7C+6hFKgC/wApcR56+wvupfKXEeevsL7qEUqALHpLiPPX2F91QnphL9qnsL7qEYo6DvZQfAkUc23tGHDR4Zjhkl3kSszFmBBIHZy4+FYlNRaXkqVkE3SvEZcyyrb+4nuquvTDFHhIvf1E91WNqYeNZcHNClhObZGOge4BBbjxNr9x7qrY7Zrz4uYfNxLGvXObqrYtclm4KARqe3h2c/Vg1al/eP1Dgx3yvxXN19hPdWF6YYo/XX2F91UMfs0RRpiI5o54s9iUYMuYa2uANdL27vWR6cqqzRBQAMi8P3gb/wAIqKaeyfn6EcWuRHpfivPX2E91L5XYrz19hPdVLD7HvEJpp44EJsDIwUXIva5vc214aflDtbZrYd1VmDBhdWHO4uNeBBAOun0TTXvV7kqVWEG6Y4ocZFH+BPdWB0zxP2i+mNRf8Kd0ZwMW7lxMwzKg6q3tc3IC35XI4947NZ8FtTDYtJVkgSEhSUK317ARzB878tKKV2t9uS6duSH5X4rz19hPdTT0xxV/2i/dr6+FVMPsUCMSS4iKFGYqhkdVzWPIkHMbceHOinR3Z5ixOIgeztuWdPUAljwOpOunHuqPLGN3LgqhJlcdMMV56+wnupy9MMUD9NT3GNfdVQ9H33TyLLFIVY51RwwRifokgaam3OhStcXqqd8OzLTXJ2vottI4iBZLWuNRqbMGZWtfW10uPGlVDyc/9Gn+L/5ZaVehPYpoPT//AK1/7sf8Aql0Px8cGORpmCRyxSwFzoEaQxlCTyBKEXPMrRnpxsuV8W7It1KpY3A4KO00COwZiLZAb/vL763RLFg+hcyhY8YBh8LGPnsSXiKNGim26vmuWIH0l0F+elLowFlwmMwWYJJO8c2GMlk3phZSkR0AWQrBGSP3zYWBpkPQyS4y4dLjUWyad41qaXoxMwKtGrA8QSpB9F6lAIdHsNJgJXxuNT4OscMkccbshknllKELGqsb/s7ensBNC+huHzrPs+RggxsFkPJMVEMyMO08D/7IrMXRSRDdYUB7QUvbxvTpujUzizRKw7CykacOdWgVuncyl3hi1hwcAw8Z5ZlUNM1+HHKp74zW69MV2gcSDhsKs0O6js+5gclutmBaRwbWy28a1SLo5MFyiJQByDLb1XqJehzfYJ6099KYCPQANHtV1lXdyrFijIjKihXcwSWCr1QMrA6E6HtvTuju1pcfg5cKTHh8TJEJYnhRYlnQKC+Hktw48VIOVr/Va9D5HyFcu4TLe9rpa54njxqSbopMws0SsBwBZCBy017CfXUoEOzJ1bYuJy6XxuGIXmARhiBbwB9VXPjSTD4HZUuHYbxJsYcl9JFEjh427je1+RynlVZuikoIbcpmAABulwBoADfsJ9dKPoxKGLCJQx4kFLnxN6uliy303w2H+LMIcCRu5cY80aH6jNBMWjI5ZZOqRy4cqf0jwj4+dcbgokxccixF4WCNu5Y1ZWixELSIStmXS4sy34WvRXolKHLiFQx4m6XPpv3D1U9+hsjm7wqT2kpe3jelCzO38HEhwSiHDQYkxzHFR4YKFXrR7vOFY2PG1yfrW51WAojhui0yDKkSqOwMg/I1N8m8R5g9tffUpgE0kfWi3ybxHmD2099YPRyfzB7a++qkLKMbXNS1dTozifMHtp76sr0bxJ/7Y9tP1VGigmm86NDovifsx7afqpfJbFX/AGY9tPfWQB6VEpOj2LBYbgsB2MuugOmtjqbadlN+IcX/AOmf2l7T39340APpUTj6O4stYwMO8stuff3fjU/yVxX2Y9tP1UBr+KW4H95T6Lii23dljER4dd/FHkjVXDOA1wBpa3jVh+imK4bsa/vp76rv0IxJ+q47hMoA4aAX4aV582F5HGSlTjfZPlUbi6TVDNpuhmwUKNmELZi3DMcyljbkNCR4nspsmCjkxONL7tyVJhWRiImYg23ljqtxp6ani6GYhOEevG+8W/jcHj31FJ0bnDG8bZr2uHBbXtObh48teArj7GKVRk+Kv73d/iX1H3RXx8Dts5oS0AlEobJAoVAtrALYWY8yRfjx0pvTfrSRspB6gtbtVdfzA9NYl6MznN83ILnrAm4Og1sG1pzdF8UdShOn1nW4HZq16kOkWKSlfDf/AFX8GZZLVCk2epw0bYcYZ5b6nEm4VMtg0anQnQX0J0qTpeQ4gdWDAIimwt1gJL9X6vHhUHyXxOtlIB4gSAA+gNSHRfE2AyEgcAXBsO67aVF06WT1HK+fr/diPLcaJejU6NFLhnYJmGjHkQxZWP7tzb0d4pYDZMeFjmeWWOU5CFCtfloSwAso/HvqJui2IP8A2/DrLp4HNWJOi+J5qTbUXkB/Nqrw3JtSaTptbc/f2ulZFlVboz8Xg4aB4BhWlJYyPiOsUU8DEh0ta3AEmjG8X4wabeDdtg8ubsbNe1uTW1y8aDr0XxNrZCAeQkAGvdmtS+S+J81uFv2g4dn0uHdXHJ0UZtuUnvfjvT/bY2s9E+wsCMJBiS80b7wAKEa9lF+sfNFjwPhWvR8L8L3PrJP86NfJbE6AoSBwBkBA8AWrPyYxPmf5l99ejHj0W7tv+KOcpqR0Lyc/9HH/AI//AJZKVWOg2EeLCojizDNcXB4yORw8aVe2PBUCekJImbTSy/kKFbwCjW3pLTsO5f4RVLCysHQBYmVnQNnQMbFgDlPLQ16V9ng5PkqnaixsoMixlr2JYCwsddfQPTV+NrorBg6kCzKQQdOOnCqpcS7SSKSOHdpLJkAiW/VFgC3ZqT6BUixImHzRsCISENkKizPlGS51F9PRXFt6rOi4JwRSZB209sIc5iDNvVXMRumycL5d7wzWrOwnDyx6AghjYi4+iTWr8EIcvprKEVjEySLhpWxKxJJpucgUMWvqLKTcWt6L1PtDSbEEWG7jibLbipFnPopqFGRThbnWII7ukeYAtEZdRoo+rfx41HHPEY4pd71JXyL82cxe/m30XQm57qyUcYgajEPZUspEYkMrWCSCO4W5diLgKt+w341IBrYMCDE0qsARmVbaEHgbmtKVEorbpqeA39c6dHMMkTk2V5VS1r8VzDnz4empHdd5jFDWVI3NyhtGedgD1gOOlVzJpGDN/wAUhfmbUvhAyxMrZlkzAErlIK8bi5pxxQiSSZlzCMAKtvpOxsB6B+dXVtZKEJEH1v6NO+EoD2+kVEuGHwkxDLlfrxm1+owJFh3EEeiooGRyxRw6xqTIRGxykGwCDi9yDa3Z30tGdwjBi81wLad9WlY0KjcIYyCqpLmszqysCv0gUOvZbtq/HiuqHGbLmC9eMobngwvxFZbRtX3Lq1JFw8ajDfjU4rm0aRgU8Cmx06ss2hA0iarYnEZCOqxB5qL63AGlv50w42//AG5ba/UPKw4Xvrf8D2VKYstA8+dZ18Khw8+YkZGW3Nha+pFh6qnpRRAVhnt/X8qwX5DU/l49lZVbePM/1yoDG8Pmn1j31Tx8V+uPTV6mOvPt0I7f9/68JJWqMyVoC1kipXiYG1j6qjKmvI1R52qG0qzlpZahKI1Wx07KktTXX18qeBpW2r3LQ2lWctLLWKJQb2R9Af19ZqVZ2SOoP65mlXuh9lHdcGpdJl/tDeC/wihkLlWVgL5WVrXtfKQbfhRfpJ/1DeC/wihgr6UFcEeKbqTo0GHpiItqSYoxyH51yY8wNgQVsDew43rZdn9JhLhnhyMpcpZgL5cj5uC3J5chWkbT2LLLjpd1ESpk5WA1sTxPia3Do5sd4v8AtlQl8/AgMe0j0eqvmNv1FFeT6+PHB4nJvevJsGLx5dmdo5DIy2I3zCG+W2fdjXh9W9qzsvFtCyNlz5QRa9r3Ujj6akQAJNIVDbtAQutizNlBa2uUcTUAfMIyUCMWysyKcjXAtZdTnF+A4jvr6OmCtUfK1Se9lXDYUKtsovY6+NGsFM0uJMzKqx5QkmZltkyENe5BIPd3VWxcGRM92tvBGQ4UHUXDAKxIBsdGse6mbTgT+2dRfm5Ygn7oZrG1ZloeyNx1rkWE2md9LPlJDh0ReFo7ZU/AA+k1HHMRFBHl/ZOXzX491uVTIAEkdiVWNQ1goJN2AsBca61LYBiM/UEInJy9bIRwy3+lc240cMa2ZFKb3RHJj8xmzxFkkkEgAazIwULcG1jcDhasx7SbeBzEMgiMQjza5GtclrfSJApRxhjHlNxKkhjutmzR8UYAkXvpe/OnfBxZGJ0aJpH0/ZlVRgp7yJE9dTTiGrKQyYwmOONIigjlEgLPmLWUizaDXXlyFSz47MZysTLv0dWu4IDNYXAy8LA+ulhFzC5OUBWdja9lUXNhzNPwiLI0GVjlmLAFlsysnEEAkH0Gq4Y0FKbGmRmWFLaRlzmvxzd3drUr4ubKiRs0QDMzsDq5PAajQAfyqKKRSiSKxIZ2Q3XL1lF7ixPVIq0i3ppi1sRykuTC4x88Dsu8aEvdibF1YaDhxFRYFDHGyWuHUhwrFW14FWHBh/OrSA9gqWJT2C/jWHBG1JsqYS6PG6xscgYXkkLO2YWPW4LawtYVYwsDFCgRwC6vneTM11PPS1raCraRm2vH8jztVmNdK40dE2SMbC+Ut4W7Cf5UhitL5JLf3f8AenxA1OB31lmkV0xfLJJ7Pd41cy+ilEtZZwOJFc2bG5Tf+f8AXjTggppcXHH1Gs5jyHrqAT2FNEd+PqH8zzrBYcSwuOV+FSCQdoPgRVAggprLbhTgb1nLUBjLTZIA1r8jca8wCB+dSUqAHybMWw6z6aC78fE+iqTJbS1rAD1C1G3qPERKePHkaklqMyVge1K1WHQjw7abXBpo5O0QlaSc6tRwEjsrJw9uGv51rS6NKLKlqVqmpVgyFNl/QHp/M0qds76A9P5mlXrh9lHVcGsdIh8+3gv5ChhWiPSK+/bwX8hQwtbjp41648I5SqwRsgg4oleG8P8AKugYqALh5bAC9joOOo415yfHM2KkZXYAykrZjoC57DXQejmNctGpkcgjrAuSDpzF68LyVkR9CPTOWJyvsbIGYElSBcEEEAhlPFWB4im3kJQ5lURm6KigKredbmfG9TEoOLD104FeNx66+lSu2fJt9iu6swZTkVWcOQiAdcX61+NzfW96e6s28zEHesrP1eJU3HhUyuh4EU7ere1xfxpUVwhqkQyoSrKLAOAG7wrBh4aikFfMGuLhBHYgEGMfVYHiKs1Hvl84eujrwZWoiWJyysSAUsIwqgKgBvoPHjfjSeJ2EgL6SuGcW4kWsB2CyqLfuipy443FZU34U2LcvIxVK2KmxFxwBBBFiCDoQabErhke6gx33aqoCrfj1e/vqW/K9SZQOJqumFaK0GDIVUv1VYsBb6xFr38KvKtRrOvJh66m3ijiRWW0i02PAFSp401AO6pYiOVq5tnWKHqtSqlKNaTQXNwSprk2zoiVEqXh/wA++q4zAgcR3cb34mrH51z1G0TBB/yadoOArAHOnipRRutZsaVqdSiED4ZSblQTp+FKLDIuqqBb8OPvqemsKtFEOdJhp2VkCo5nHC417+A7alEMwtdQT2VicsB1QCb8+ztqKSXzWS2lrnuPIeio5nb6sijT8QNeR7aVuBxlksfmxe2nWFr0nkkt+zHtCpd8vaPQagmxQ+qPSajaXIbokI09XfUUiquuUntsL20Jvb0Ut+3ILblqfR/Xf3UvhB7F9rvpsLQ1cYNRkc99hxBN+faCO+2lYhxwJC5XuT2DvsSb6DT8edSHEDmbdvZ/xWVxSecPXU1It/I57f8ANY3cZvwv3Ht4aVKbEanS3o1FQS7rsBPHTtptW7I2i9hAAotqNfzrNNwLXQWFhroPE0q0uAazt5vnm8F/hrU55YxBJi51aRQwVIwcupF7k8gBrp38aHeUkD4dId8kZIjFiWzfQXrWUcNadhovhOzWhgId8wIFwMwyZGtewuOPHhasdT1DhCPi0m/CEMa1Nsg2p0YgeXDSYdMonW4W4XXmDbQkEjXTib8KJ4nZMeHwgZGRpRIQWU3CsFJtmtqRYXPfaq+38UkMeEilN2QEMEsTmazMBryygH+8Kfu1+Lh2GRm77GK/868Uc8moT8yr8N6f0PQ06rt+5JHNhZHjiEEksrEA5HAAueLX5AanjwPGpYcPBJjTDFmMKK2fXiQCbj02APj3UO6E4UR4aabQMQQp5gsSl/QF/E1T6FOZd+0Uu7lJa2g16oyi99L2IB/crrPPK8jTpR83y9/yWxzUVsmi9NioSgCYXEYd3PVaXTTmeF/69FEYlwpxa4QJI7sP26sLZspa+W1raEX46emqKw4iPAyx4slpXkG6VmuR1us3E5Vy6Xv29tEU2NPh40TCoHdl+cnZxcDzUucx4asdTp6PPLrqjV720t9nst78L9TXp96IJNpKgeF5LlGtz1W+uvo9Vqds58FPIVWGTKqlnkz2RAo1vpfmNAOdaHt3BSRSvvGDPYMSOY1AAGtrZbW7Frb5Ivg2yyVtnf6Vv3QT+Mh/zV7eozSUY1y2kvx7/kcoRSb2M4eSEw4nE5JJkicBIVPWsWtma3ADnbzTVw3HwZsMGjbEIW3Uh1S1uPDt0J7O+h3RyBxs8/AsoxRCi+mYgH5wKW0vmuT/AMVjpYGXCRtMyjGBcrMuUnVhlVraFgt9P71eZdVP3GheWvni7rx8m3COi2gxjI0hgSbeK770h3U3UFb5lvbWxWx9NLaO2cOcl5AyfWUX93YD66EbQitslbcQXbvN0v8AiW/GtRiiLsqWPWZVv3MQONevpss5xlflr8jE4xTVG/YSTBvFLNuZUjQCzlxZ2N7Kg8NbnkRVSTERxYWCaSGbFNM7LaMn5sDl23PIcKi6arkwsEK8CAWC9r6ta37qEDuNXcTBiRh4RswqvWYzWKAkm2QnN9XLf8ONeKXVSWNTWyk3y9klfL7XR0UVdF3EJJHNLh4JFyKoLM7AbsEczy48u7SruHVYsRAsbZhJGCW8++brDu0Fa10rgQzLu7XfLvcn0WYmzn8V18e+iG0rq2EIv1Y4xpysH7PCuuPqJt4m/wDZP9COEakb/T1rXcLtdvra+IopDtIH6pr3tnHYt4mQgafy14doPeaj355X0/eT97h1e4eusjH35GpFkY9tYchZcw7XXjfU66dp7NKkAqqMMTxIrPwU8jU1PwW2WHYDjVd8T5o/rwpDC9pqViqKSSFUC5JNgAOJJ7Kf5P4G7Ic0n9AUE210piwzZZ51RuS2u1rcbAEj01pHTHyqFi0Oz9F1DYgj6XbuVPL98+gc65wWJJLEszG7MSSWPMsx1J7zVWJy7mXsdhm8pmGF+vI/ZaMj88tDZvKph1vZJj/gj/C791conaoWtzrWlIqOpf8AitDfSDED/DCP9VMPlUh4ZJxx5R8+P1q5TLP2aVXMlWynXF8p0PG86/4Izb1NRbY3Tr4Q+SCVywW9mjA0vbja3Ptrhe8NdD8lkWSPF4th1Y0Nu8ohNh4sQPRTkhvmK8oTQls67wIbMVUWBBsRfOL2PHS3HjajeyOmuGxBCMd1I30Q9rEnzW4X7q4MdoOwI1N73778afhUkdbEE209VKQPSvwZTcWsbVF8B5Zh6v8AetR8me3JHh3OIJLxaKzcTGfo3PO1ivoHbW6TKVOdQP3h3dt65SxxfKKkhq4K3P8ACpFwo8amBrNa0xFIfCLaf1xNKlH/AC/maVaKcJ8q2AL7QYqgJtGCcwGmRe3kNfXWtyQzQC8ZcFiL2sw7yyWI7r1vHlCb+2v/AHY/4BQPD4GVxeOJ3HaqsRfxA414pdTJScaIpUzWIpmZy8zMxA4tfTlYDkO4Ctl2djCQqZyUyZgpt51rcL2HZwp8WBma+WKRips1kY2PYRbQ1LDgJ8xVYpcw1YBWuAeBItXN5W+zPXHq0q/x4K+0p5+siFVQm1lKqTcAkHS9yDyOtD8LGym6ABgLdVl9RF9R3HSjcWFxDaqkzAG2iudRxHDjVOXDMGysjByTdcpDEt3cbm/412j1SS3izyzlbbRDJPIxAKuSLMLMoHcRlYAnSkmMlOoRzw+zvwuKtT7OlXKrxSKWsFVlYZtdAARr4UyLBOmcCNxk1cZT1O9tNB41V1Ue8WZsZ8Jckl4pCTxLFTf/ADcO6rzMzDKC5QWsrWHDgDbjbxqDD4SWS7RpI4GhKqxHhoLVJDhJnuUjkaxsbIxsew2Gh7q2uqg+zIZEJHBst+Oose8g6XprJrqxa3abj0AaD0U1o5AGJRgENnJU2U9jHkfGnyQTKodo3CHgxQ2N+GtrVfdY/D/IhkM2XIWOUcF8DoO23YOGlPEV+J5XpkmBnCljFKFAuSY2AA7bkWqKTZ8qqHdZghtZjmA14a2Ap7uC7MBR1uVLSFzbmLWJ4jgATpxqT4GBcAkWJ4G49AI09FC4Yhbix/xt76twoLc/WffU93B9iom30YuACx+sST+fGr+BYMwLG9uFyNP9++o8PGtgLd/Cr+HQdg9Qp66fYvwE4EXtv6aIQKtDoAOz8KI4atrIn2FF6AjlarsRqphuNWlB5cK0nZouLTrVVnxG7Us5UKOJP9czaq0eNaUDIQouQTxOnHuB9daBbxuIyKTxPIXtc+PZXIunke1doOYhCYsIp0QSIDMR9aTr/R5hPXrw6icNc1IuDtVBwWHoNjQ1t0L2vbeJw4X+lUzdB8b9j/nT9Vd0aACoJSoq2SkcJ+QmO+w/zx/qqDEdA8dcDdLrew3ia21Nut2V3CbGoOyqrY8G9uHMngPE8KUNjh0nk/2h9gD/AO4n6qgfoPjx/wCXJ8JI/wBddol2iCSEu552Gg9PGq8+9NgVa5NgosCT4E30t+FSiHIMN0IxrMA0Sx68WdT+Ckk11yHo0MPsxcKupkIznmbHMb+yfWaKbI2JISHOVRxF+sfULD8au7d2eGiOb5zXg1sovx6ug5c/fVRTmLbIjiuoBlkBIMadZxY6XUXIv21d6NRl5XjbD7pyAUR3ALWHW0toABc8edS7D6MYLCTSTPM7hwbwR3CXJuMxDANbXqm4Garc/SOGAg4PDRQWJzWVRnJ84Kov66A2jZexjE5mcouWNlyrfKASrMzObZrZByAAvRpcQYx12AjP1r2yjx7O+uTbV6dYmQFd5kB0IQBdD3jX8a13G7TDJ15CXN8oJJva/Mk89KjQs9HBgLC/Ks7wdtDOhuL32Bwsh4tDET3nIL/iKL5B2CsmjMfE+A/M1isp9I+A/NqxVIcZ8oDf22T+7H/AKxs4FpMOh3JHwOVss8zxIG+EsM4yA9a3ptUflBP9tfX6qfwiheF23NGgRHGUXIBRGtfjbOpt6K+csihlbZi9w1hsVvBsvO6yA4XEZziJmjWR43iTPnW+Y9Xqk8VtRjbEaucKqNhiFhlIw0k0ggkGZc0kWIA/aIbjrA2DX0rUF6R4jW8pa5v1lRgDYDQMpy6ACwtwFSHpHP8AWkDDSysiFRbgQhTKDc8gK7e7j4ZbC+IZMTFgnIk1fZqAtK5kMUuIljkSRwwD5t2SHCgkMDVV9oFkncEx7sQR3jLZosKcQqzurElrhGN2vcBjwoem3Jw7OJTna2Ymxvl+ja/AjkRa3K1VMLimjYOjFGF7EHXv9d+HO9cpdRbWws2qB8krrBkC/Bca8qxSF0VVX+yz3ztkla7C4sWFyaqYLEyRHZ2GlLOXAljmv+0hOAlJikI+vG0gAvxRkNC225PpaTLY5gFVVXNbiyqoDGxPG/E0l21P1/nD1/paDzcl106vVGXq2004Vv3MaqhZfwbknCgokiDCYhiskzxIp+FhBLdEYlhcDhz4i1WmMrSYVVy48x7OkLCSWSMSSJiVjLocpLSE9QZrEg8QaAfD5RFug53fm6doa17XtcA2va4vWU2rMqCMOwQG4AtcHNm0a2a2YBrXtcXqQ6lRSVdhZt+x5Wb4t3chxGbB48hmv8467jKrqSSSjfN9Yk/N1D0QmjZ8G7yEzSiK7LKWknmMbHEx4iMk2iRweIXIUS3Gtcn6QYh1KtIbG/BVFgSC1iACLkAm1rnjWH2/Ob3k1NszAKrNYj6TgBm4cya0+qj4Fmz+T9lbds4w7yGafrNiHM5O+kCgxHqnkLX+jr3VSwLKGhGdJ/hHwhFnWVxK5KSMRjcM41CZbXBGQqNBwoS3SPEG/wA4Lm+ojjDa8TmC5r99760n23M4YM/0hZiFUM47GcAM3pPro+qi1VMWR4V6vQnWh8J9H9f7VcgcHWvJFkQVwvOiGHH9WobhWFEcNXaJXyEcOKJYahuGFE8NXeICGH4irsdUsPxq7FXZcGjVumeMKtYdfdR51Qi4eRiFA53IQtp+9VfBdNInkVQgjkBRXVmC8erYi3IsLW19FRbQOL+HsrQbyFpLCWNrGNcl1zrbXkOI43rnOI8qbZjfDILEizyvmFiRrZbX8K6kO0zbey/UX2j+mtK6YdJMbvIvgzGOO/zuUpcjXUF0Ot7CwHPvvWinynnnhY/RM/8ANaafKaOeEHoxDf8A102Bs8O28fJib750w4VTlfdlmawurEKbc729GnAtNtWQ/wD9H3Vz5vKQh/8AJn/9g/8A1VGfKIn/AKRh4Ygf/TVTQN1k2hIc1iFVfpOxOVe7hqau7Mx6MDlgacrG755X+bBVdBkAy3J8TYernkHTKB2C/B5EzMBcOrak2vbIL6mrG0J4RI8MkE8zKRdUJCg2B0IFzx/CgN3w3Sd3gO/aOAsLBImRcuYkAhQ+ditlYgaa25kBdAcO6vKzuSHBUs30nAJIOpuLBja9rXvYmtLwuIxCXGF2O/iVlPhqUA/Gj/R/E45nPwrDpBHY2162blpmP40B0ra3SKPDwu9tEUkAc7cAK4fP07xUmK+fZTG7ZQo1yX4dbtva/KiPlKxpSGONeMj8uNk1/iIrX+kOAg3eFkw6hCY4S6i17uWsx7TdTr31GDZMRimN7An+XiaBYzHKOMi37FOY+pL29Nqg2gqsSX62ugYkgHuB0H+9VEwkkg+ajZh2gaD08KpCOfHL5rt4kIPUMxP4VHjsNfDie69WQJbXMCyGQa+bZSLdutWBsF7/ADjqncOsf5D8aLdH8FnweJWMlyyOJRYqI5FYZdTcMuQAk6cbC2pqFO+9B8MY9n4JOzDxX9KA/wA6Ni/bVfZGCMUEURcuURFLHi2VQLn1VdArJSKMdZh3L+bUqbEfnH8E/wBVZqg4j0+b+2yeCcf7oqfZAHzEYQkNh5JSY8PHM5kE5Rb7wGy2AFhbXxql09b+2yeCfw1Dsvbm7CAxsXRWRXSeWJt2z5yjZDY9Y3vXz4yjHK3Ix3DWEZT8CtGgOIgmlmMGHSUiSIxLlVZAQiglsyjg16J7TwIQwtHCxjaN99LFhYnnV7jd5sPawjALBsikkqLmtVi26g3Y3AUQh1h3U80ZRXsXUsrXfMy5iTrcmppOlmZkYxNdEZUdcRKJcrNdlea5LqTqAeFtDXb1sX9RbQTxAR0wxw5hG8fBIxGFjMb/AAqV43lj3l3UgowyNaxW1DMRi47YmWKJc0UcCgtEhzO+KiieQQgZA2RyAADwB4moMJ0hC2+ZQohgMUYLgRth3Z4iGvdus7E3+kWNU9n7TCF88YlSTLmXMV1SRJFII1FnjU+FxXN5YWvAs3baGCjVYAiXlmxIiV58KsZiG7d3IhCqJCQllzXGbwoLiMYoixEu7R2TBnEwO8SKw+daFkmjQbuTUZlaw07aDrte7ytIokWVxI63ZbOGLK8bqQyOrE2YG+vOrcu31beqYc6Trln3ksjySqBZQZibqF4gKANTWlmxvdr6C0XtqFGGIAXqwxxks8CwypiHdciBVClo2jLm7LbQWNTvHuY8zx7uDdwMspwyzREsitMMWwBlj6xIUjKACpuaEY3pC0okLxoZXVo892GWFpBIEy3s2Vh1SdVuaau3AUYSRZy6oslpZEWYRgKm+jU2chQAbWzAAG9RZMeu/gWbKuHT4ViYFRkihMCx7vCxS/tIVcmSRwSWuSePCqW2MUscmMSNEG7aFMOq4aJ4nklhVlWWdlsAzta5ZdDpyoWelQ3kkjQuJJMm8aLETxByihVJjRsoIUW0p+N6SiQy5oEyz/8AUpmciUbsRqLk3SyqDca5lB7q6PLjXb6C0F9rQKjzLuot7EIvgqhBldp/mBG2nX3WIRiS19DrTtrNGj4oJFA4hGAMByBVMmLeSNnky2LR3KvkvbqgaUCxHSTO6StCpliz7hyz3izqFa+tpD1QwLcGJPOlFtwbspuY2DxxxTZixEsUKssaEX6tg56y63VTyrHrYvAtGxYqLJDi5/mpDBDiDHvIkjkEsBykiNAEkg6w+lqrADW9SzxL8HZmD5iI7b3DxQ2ZiCShRQzG1+r2G/KgHxypzgxFxJGYpd7NLI7REH5sSMbout+rqSASTarw2t82URXswA6+IllAAIIyo7EA6Wv49tHlxuLXf7hY7Dkd1qJYahOHbXWieHNcoBhWA0Tw1CsORRTDV3iAjh+NXYqpQHWr0VdlwaBcWICY2UMbB1S19FzKo59tq53088k7TTPiMDIqmQ5nhYlVLHiyMAbX42I4njXSekkWLMd8EYt5zWUXUi3Lhre3O1cR275R9qYWd4J0gSRDZhuzzFwQQ9iCNQa6AB4zye7TQ2+CyP3o6sPwodJ0P2gOODxPsE/kK3/o/wCWzJGVxeHaR8xIaJgBbsytci3ia2ceVqHKrHDyDML23sVx4jNoatIhxE9FccOODxH3Te6nw9EccxsMLKP7wy/nauyHy0YYccNP6GiP+utd2/5WRJKGgwzFcoB3jqpuCeGXMLWIpsLI/J/5NXWZJsXl6husYN9eRY8NOwV3aOIIotoAO0iuAxeVcj6WEf8Aw4lh+SipH8p2Gl0l2bvP/wAmJZv4hQHROkmJE2bdYmBFUMHLy636vBc2thm482HZQnAq8kScC5F2AIsCTfie61ad/wCJeFT9lsqJe8MD/ooXj/KEX/8ALZB2CT3LQFryg3w+OwbzKJEUFsqv9Kz9ZSwBymwXXXjVjpAAMIiiEZJJYXiIWzCMuuWNW5nU6gWGij6JrQdqbR3sgZhlXTqg3IH1tSOJv+ArcdsBykUUUm9MrLJEImuY4UQKtwpJR2ZQbeNAHMUcPALiGNLfXxDgnxAPPwAqrnmxRtFvJBw6oEUftyEAjwqvsjyd46U5hAyX+u5yn1trW57L8kcmhnxJXuS5PrNqpDk3SHFTYeZ4GVYnW1yGzkhgCCH4HQ8qJ+T4B8kUctpJJ1jMVzmkWQrnl4WyrEJAb+vlXXpfI/s97GUzyMBa5ltp6BRfoz5PMBgZd9h4iJLEB3dmIB45bmwvwvWSm1Cs0qVClaE/OyeCf6qVNgPz0vhH/qrFAcP8oeHZcWzsDla1jyuuhBPC4tw761oS/wBe6vSmJ2XFIbugJ56kX8bHWq/ydw32Q9be+vNPp9TbszpPO2c9n40s/bavRPydw32Q9be+l8ncN9kPW3vrHtfkaTzsZKW8tz416J+TuG+yHrb30vk7hvsh6299Pa/I0nngS8OVPVuebl6q9CfJ3DfZD1t76Xydw32Q9be+p7T5Gk89sw52ty7RTUk14i3jXof5O4b7Ie03vrHydw32Q9be+ntPkaTz/wDCOVk9WvtH1UwyDw8K9B/J3DfZD2m99L5O4b7Ie03vp7R+RpPPZKngwv8A12VIg4gGvQHydw32Q9pvfWfk9hvsh7Te+ntH5Gk4PGOdXoOGnb2jh4V2v5P4f7P/ADN76Xyfw/2f+ZvfVj0tdxpOSQWothjXRfiHD/Z/5m/VWfiKDzP8z/qrawUuS0aZhhRXDCj/AMRweYfbf9VZ+JYfNPtv+quix0KKGHq/FS+JofNPtv8AqrPxPF5re2/6q2kUq7d2dNNHlgxBw7ecFDXrlm3fI/jsQ+eTGxzEcC6uCB2c6678URdjfeP+ql8URdjfeP8AqrQOFP5EMaOEmHP+Jh/pqJ/I3tLluD/7h/TXe/iiLsb7x/1Vj4oi7G+8f9VCUef28kG0/MiPhKKhPkl2mP8Asp96vvr0P8URdjfeP+ql8URdjfeP+qgo87f+E+0/sF+8T305PJFtM/8AZQeMq++vQ3xRF2N94/6qXxRF2N94/wCqgo4RhfIvjz9IwoP75P5LRqDyEsV+cxgXuWK/4lhXXfiiLsb7x/1UviiLsb7x/wBVC0cpj8gcX1sbIfCJR/qNbz0G6A4bZgfdF5He2aSS1wB9VQAAq3JPfz5Ud+KIuxvvH/VS+KIuxvvH/VQF+lVD4oi7G+8f9VL4oi7G+8f9VAX6VUPiiLsb7x/1UviiLsb7x/1UBfpVQ+KIuxvvH/VSOx4uxvbf9VAYwMgaaYjUfNi/eA1/zpVcw8CoMqgAdlYoD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" name="Obraz 8" descr="beznazw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005064"/>
            <a:ext cx="3699563" cy="1764407"/>
          </a:xfrm>
          <a:prstGeom prst="rect">
            <a:avLst/>
          </a:prstGeom>
        </p:spPr>
      </p:pic>
      <p:sp>
        <p:nvSpPr>
          <p:cNvPr id="39938" name="AutoShape 2" descr="https://www.facebook.com/ajax/mercury/attachments/photo.php?fbid=650483628393455&amp;mode=contain&amp;width=176&amp;height=176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4381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 descr="10863605_650483628393455_29043801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1484784"/>
            <a:ext cx="3264363" cy="195861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533</TotalTime>
  <Words>206</Words>
  <Application>Microsoft Office PowerPoint</Application>
  <PresentationFormat>Pokaz na ekranie (4:3)</PresentationFormat>
  <Paragraphs>54</Paragraphs>
  <Slides>48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49" baseType="lpstr">
      <vt:lpstr>Przepływ</vt:lpstr>
      <vt:lpstr>Europejskie staże zawodowe uczniów Zespołu Szkół Ekonomicznych w Ostrowie Wielkopolskim im. Józefa Gniazdowskiego</vt:lpstr>
      <vt:lpstr>Uczestnicy stażu</vt:lpstr>
      <vt:lpstr>Staż realizowany w dniach  od 16 do 29 marca 2014 w Plymouth z partnerem zagranicznym Tellus Ltd, Work Experience UK.</vt:lpstr>
      <vt:lpstr>Długa podróż do Plymouth</vt:lpstr>
      <vt:lpstr>I oto nasz cel</vt:lpstr>
      <vt:lpstr>Przedsiębiorstwa w jakich pracowaliśmy</vt:lpstr>
      <vt:lpstr>Slajd 7</vt:lpstr>
      <vt:lpstr>Slajd 8</vt:lpstr>
      <vt:lpstr>Slajd 9</vt:lpstr>
      <vt:lpstr>W pracy</vt:lpstr>
      <vt:lpstr>Slajd 11</vt:lpstr>
      <vt:lpstr>Slajd 12</vt:lpstr>
      <vt:lpstr>Slajd 13</vt:lpstr>
      <vt:lpstr>Przygotowaliśmy paczki do wysyłki</vt:lpstr>
      <vt:lpstr>Slajd 15</vt:lpstr>
      <vt:lpstr>Slajd 16</vt:lpstr>
      <vt:lpstr>Slajd 17</vt:lpstr>
      <vt:lpstr>Mieliśmy bezpośredni kontakt z klientami</vt:lpstr>
      <vt:lpstr>Wspólnie pracowaliśmy z zespołem  przedsiębiorstwa</vt:lpstr>
      <vt:lpstr>Slajd 20</vt:lpstr>
      <vt:lpstr>Zajęcia języka angielskiego</vt:lpstr>
      <vt:lpstr>Grupa Pierwsza</vt:lpstr>
      <vt:lpstr>Slajd 23</vt:lpstr>
      <vt:lpstr>Slajd 24</vt:lpstr>
      <vt:lpstr>Plymouth</vt:lpstr>
      <vt:lpstr>Kościół St. Matthias</vt:lpstr>
      <vt:lpstr>Plymouth Hou</vt:lpstr>
      <vt:lpstr>Smeaton's Tower</vt:lpstr>
      <vt:lpstr>Slajd 29</vt:lpstr>
      <vt:lpstr>Slajd 30</vt:lpstr>
      <vt:lpstr>Ocean Land’s End</vt:lpstr>
      <vt:lpstr>Slajd 32</vt:lpstr>
      <vt:lpstr>Minack Theatre</vt:lpstr>
      <vt:lpstr>Minack Theatre</vt:lpstr>
      <vt:lpstr>Minack Theatre</vt:lpstr>
      <vt:lpstr>Minack Theatre</vt:lpstr>
      <vt:lpstr>St Ives</vt:lpstr>
      <vt:lpstr>St Ives</vt:lpstr>
      <vt:lpstr>Slajd 39</vt:lpstr>
      <vt:lpstr>St Michael's Mount</vt:lpstr>
      <vt:lpstr>St Michael's  Mount</vt:lpstr>
      <vt:lpstr>Slajd 42</vt:lpstr>
      <vt:lpstr>St Michael's Mount</vt:lpstr>
      <vt:lpstr>St Michael's  Mount</vt:lpstr>
      <vt:lpstr>Wspólne spotkania towarzyskie</vt:lpstr>
      <vt:lpstr>Slajd 46</vt:lpstr>
      <vt:lpstr>Slajd 47</vt:lpstr>
      <vt:lpstr>Czas do domu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Ekonomicznych</dc:title>
  <dc:creator>Rodzinka</dc:creator>
  <cp:lastModifiedBy>VIP</cp:lastModifiedBy>
  <cp:revision>61</cp:revision>
  <dcterms:created xsi:type="dcterms:W3CDTF">2014-12-18T17:24:50Z</dcterms:created>
  <dcterms:modified xsi:type="dcterms:W3CDTF">2014-12-29T18:36:44Z</dcterms:modified>
</cp:coreProperties>
</file>